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ags/tag104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diagrams/quickStyle2.xml" ContentType="application/vnd.openxmlformats-officedocument.drawingml.diagramStyle+xml"/>
  <Override PartName="/ppt/tags/tag111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Override PartName="/ppt/tags/tag96.xml" ContentType="application/vnd.openxmlformats-officedocument.presentationml.tags+xml"/>
  <Override PartName="/ppt/tags/tag100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notesSlides/notesSlide12.xml" ContentType="application/vnd.openxmlformats-officedocument.presentationml.notesSlide+xml"/>
  <Override PartName="/ppt/tags/tag109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notesSlides/notesSlide7.xml" ContentType="application/vnd.openxmlformats-officedocument.presentationml.notesSlide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tags/tag116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tags/tag112.xml" ContentType="application/vnd.openxmlformats-officedocument.presentationml.tags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notesSlides/notesSlide8.xml" ContentType="application/vnd.openxmlformats-officedocument.presentationml.notesSlide+xml"/>
  <Override PartName="/ppt/diagrams/layout2.xml" ContentType="application/vnd.openxmlformats-officedocument.drawingml.diagramLayout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notesSlides/notesSlide4.xml" ContentType="application/vnd.openxmlformats-officedocument.presentationml.notesSlide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tags/tag113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notesSlides/notesSlide14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notesSlides/notesSlide9.xml" ContentType="application/vnd.openxmlformats-officedocument.presentationml.notesSlide+xml"/>
  <Override PartName="/ppt/tags/tag118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notesSlides/notesSlide10.xml" ContentType="application/vnd.openxmlformats-officedocument.presentationml.notesSlide+xml"/>
  <Override PartName="/ppt/tags/tag107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tags/tag103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notesSlides/notesSlide19.xml" ContentType="application/vnd.openxmlformats-officedocument.presentationml.notesSlide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notesSlides/notesSlide15.xml" ContentType="application/vnd.openxmlformats-officedocument.presentationml.notes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notesSlides/notesSlide11.xml" ContentType="application/vnd.openxmlformats-officedocument.presentationml.notesSlide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diagrams/data1.xml" ContentType="application/vnd.openxmlformats-officedocument.drawingml.diagramData+xml"/>
  <Override PartName="/ppt/tags/tag115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66" r:id="rId2"/>
    <p:sldId id="323" r:id="rId3"/>
    <p:sldId id="324" r:id="rId4"/>
    <p:sldId id="263" r:id="rId5"/>
    <p:sldId id="339" r:id="rId6"/>
    <p:sldId id="322" r:id="rId7"/>
    <p:sldId id="340" r:id="rId8"/>
    <p:sldId id="291" r:id="rId9"/>
    <p:sldId id="333" r:id="rId10"/>
    <p:sldId id="334" r:id="rId11"/>
    <p:sldId id="313" r:id="rId12"/>
    <p:sldId id="325" r:id="rId13"/>
    <p:sldId id="318" r:id="rId14"/>
    <p:sldId id="317" r:id="rId15"/>
    <p:sldId id="335" r:id="rId16"/>
    <p:sldId id="328" r:id="rId17"/>
    <p:sldId id="341" r:id="rId18"/>
    <p:sldId id="329" r:id="rId19"/>
    <p:sldId id="331" r:id="rId20"/>
  </p:sldIdLst>
  <p:sldSz cx="9144000" cy="6858000" type="screen4x3"/>
  <p:notesSz cx="7315200" cy="9601200"/>
  <p:custDataLst>
    <p:tags r:id="rId2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1D"/>
    <a:srgbClr val="006699"/>
    <a:srgbClr val="A50021"/>
    <a:srgbClr val="CC0000"/>
    <a:srgbClr val="FFA7B8"/>
    <a:srgbClr val="FF7D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99" autoAdjust="0"/>
    <p:restoredTop sz="93474" autoAdjust="0"/>
  </p:normalViewPr>
  <p:slideViewPr>
    <p:cSldViewPr>
      <p:cViewPr varScale="1">
        <p:scale>
          <a:sx n="69" d="100"/>
          <a:sy n="69" d="100"/>
        </p:scale>
        <p:origin x="-516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gs" Target="tags/tag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3">
  <dgm:title val=""/>
  <dgm:desc val=""/>
  <dgm:catLst>
    <dgm:cat type="accent4" pri="11300"/>
  </dgm:catLst>
  <dgm:styleLbl name="node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shade val="80000"/>
      </a:schemeClr>
      <a:schemeClr val="accent4">
        <a:tint val="7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/>
    <dgm:txEffectClrLst/>
  </dgm:styleLbl>
  <dgm:styleLbl name="lnNode1">
    <dgm:fillClrLst>
      <a:schemeClr val="accent4">
        <a:shade val="80000"/>
      </a:schemeClr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4">
        <a:shade val="90000"/>
      </a:schemeClr>
      <a:schemeClr val="accent4">
        <a:tint val="70000"/>
      </a:schemeClr>
    </dgm:fillClrLst>
    <dgm:linClrLst>
      <a:schemeClr val="accent4">
        <a:shade val="90000"/>
      </a:schemeClr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9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8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shade val="80000"/>
      </a:schemeClr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42BE784-28E8-44D6-954A-CCA2466446EE}" type="doc">
      <dgm:prSet loTypeId="urn:microsoft.com/office/officeart/2005/8/layout/vList6" loCatId="process" qsTypeId="urn:microsoft.com/office/officeart/2005/8/quickstyle/simple4" qsCatId="simple" csTypeId="urn:microsoft.com/office/officeart/2005/8/colors/accent4_3" csCatId="accent4" phldr="1"/>
      <dgm:spPr/>
    </dgm:pt>
    <dgm:pt modelId="{0440B0C3-3646-4688-B516-D478C014073A}">
      <dgm:prSet phldrT="[Text]"/>
      <dgm:spPr/>
      <dgm:t>
        <a:bodyPr/>
        <a:lstStyle/>
        <a:p>
          <a:r>
            <a:rPr lang="en-US" dirty="0" smtClean="0"/>
            <a:t>BIM Use Identification</a:t>
          </a:r>
          <a:endParaRPr lang="en-US" dirty="0"/>
        </a:p>
      </dgm:t>
    </dgm:pt>
    <dgm:pt modelId="{D73DA498-D1C7-4943-9877-F3AC32FFA2F2}" type="parTrans" cxnId="{C55EF5EF-2CDF-4908-BA0C-4F886FD58126}">
      <dgm:prSet/>
      <dgm:spPr/>
      <dgm:t>
        <a:bodyPr/>
        <a:lstStyle/>
        <a:p>
          <a:endParaRPr lang="en-US"/>
        </a:p>
      </dgm:t>
    </dgm:pt>
    <dgm:pt modelId="{3913E0C8-0C45-4F75-B2EC-8E5DC25CED3E}" type="sibTrans" cxnId="{C55EF5EF-2CDF-4908-BA0C-4F886FD58126}">
      <dgm:prSet/>
      <dgm:spPr/>
      <dgm:t>
        <a:bodyPr/>
        <a:lstStyle/>
        <a:p>
          <a:endParaRPr lang="en-US"/>
        </a:p>
      </dgm:t>
    </dgm:pt>
    <dgm:pt modelId="{D6ED84BC-B286-48D3-AD7B-922EA634B355}">
      <dgm:prSet phldrT="[Text]"/>
      <dgm:spPr/>
      <dgm:t>
        <a:bodyPr/>
        <a:lstStyle/>
        <a:p>
          <a:r>
            <a:rPr lang="en-US" dirty="0" smtClean="0"/>
            <a:t>BIM Use Definition</a:t>
          </a:r>
          <a:endParaRPr lang="en-US" dirty="0"/>
        </a:p>
      </dgm:t>
    </dgm:pt>
    <dgm:pt modelId="{F65FBE1D-0A1A-4D51-A5CA-589772BD2F3D}" type="parTrans" cxnId="{625F0C1B-57DC-4CD1-AB5E-4D8736E80E38}">
      <dgm:prSet/>
      <dgm:spPr/>
      <dgm:t>
        <a:bodyPr/>
        <a:lstStyle/>
        <a:p>
          <a:endParaRPr lang="en-US"/>
        </a:p>
      </dgm:t>
    </dgm:pt>
    <dgm:pt modelId="{EA66375C-2F84-460C-8A28-4CFC3794B889}" type="sibTrans" cxnId="{625F0C1B-57DC-4CD1-AB5E-4D8736E80E38}">
      <dgm:prSet/>
      <dgm:spPr/>
      <dgm:t>
        <a:bodyPr/>
        <a:lstStyle/>
        <a:p>
          <a:endParaRPr lang="en-US"/>
        </a:p>
      </dgm:t>
    </dgm:pt>
    <dgm:pt modelId="{EAEC9A68-39EC-4943-BD0C-8F85E5914AC7}">
      <dgm:prSet phldrT="[Text]"/>
      <dgm:spPr/>
      <dgm:t>
        <a:bodyPr/>
        <a:lstStyle/>
        <a:p>
          <a:r>
            <a:rPr lang="en-US" dirty="0" smtClean="0"/>
            <a:t>BIM Execution Plan Development</a:t>
          </a:r>
          <a:endParaRPr lang="en-US" dirty="0"/>
        </a:p>
      </dgm:t>
    </dgm:pt>
    <dgm:pt modelId="{FA1679B4-2E99-423D-A1C5-6F9074634D6D}" type="parTrans" cxnId="{99060637-51A4-4699-8CB4-04B63C922655}">
      <dgm:prSet/>
      <dgm:spPr/>
      <dgm:t>
        <a:bodyPr/>
        <a:lstStyle/>
        <a:p>
          <a:endParaRPr lang="en-US"/>
        </a:p>
      </dgm:t>
    </dgm:pt>
    <dgm:pt modelId="{CAE120AA-8343-49A4-95D5-8AE0D42D5EAF}" type="sibTrans" cxnId="{99060637-51A4-4699-8CB4-04B63C922655}">
      <dgm:prSet/>
      <dgm:spPr/>
      <dgm:t>
        <a:bodyPr/>
        <a:lstStyle/>
        <a:p>
          <a:endParaRPr lang="en-US"/>
        </a:p>
      </dgm:t>
    </dgm:pt>
    <dgm:pt modelId="{E034CCD8-2749-4C28-934C-DC38663929CC}">
      <dgm:prSet/>
      <dgm:spPr/>
      <dgm:t>
        <a:bodyPr/>
        <a:lstStyle/>
        <a:p>
          <a:r>
            <a:rPr lang="en-US" dirty="0" smtClean="0"/>
            <a:t>Manual review of BIM uses</a:t>
          </a:r>
          <a:endParaRPr lang="en-US" dirty="0"/>
        </a:p>
      </dgm:t>
    </dgm:pt>
    <dgm:pt modelId="{300498E7-73C3-40BC-92F7-0D8527A5E342}" type="parTrans" cxnId="{8BA55BED-3330-4A5A-B243-EA990E88EB0D}">
      <dgm:prSet/>
      <dgm:spPr/>
      <dgm:t>
        <a:bodyPr/>
        <a:lstStyle/>
        <a:p>
          <a:endParaRPr lang="en-US"/>
        </a:p>
      </dgm:t>
    </dgm:pt>
    <dgm:pt modelId="{C96C73B3-8F9A-4994-9905-5EF1FCB24E62}" type="sibTrans" cxnId="{8BA55BED-3330-4A5A-B243-EA990E88EB0D}">
      <dgm:prSet/>
      <dgm:spPr/>
      <dgm:t>
        <a:bodyPr/>
        <a:lstStyle/>
        <a:p>
          <a:endParaRPr lang="en-US"/>
        </a:p>
      </dgm:t>
    </dgm:pt>
    <dgm:pt modelId="{C6290ACB-0B9E-4EB0-8384-30D89790AE47}">
      <dgm:prSet/>
      <dgm:spPr/>
      <dgm:t>
        <a:bodyPr/>
        <a:lstStyle/>
        <a:p>
          <a:r>
            <a:rPr lang="en-US" dirty="0" smtClean="0"/>
            <a:t>Decision Support System to proceed from project characteristic to recommended BIM uses</a:t>
          </a:r>
          <a:endParaRPr lang="en-US" dirty="0"/>
        </a:p>
      </dgm:t>
    </dgm:pt>
    <dgm:pt modelId="{FADB725B-131D-4D68-B335-B7B4C38CA4D0}" type="parTrans" cxnId="{3090A8D5-91FA-4A95-9861-EA51788F6CEB}">
      <dgm:prSet/>
      <dgm:spPr/>
      <dgm:t>
        <a:bodyPr/>
        <a:lstStyle/>
        <a:p>
          <a:endParaRPr lang="en-US"/>
        </a:p>
      </dgm:t>
    </dgm:pt>
    <dgm:pt modelId="{5DD6A05A-1991-4EC7-99F4-DC3A8B783CA0}" type="sibTrans" cxnId="{3090A8D5-91FA-4A95-9861-EA51788F6CEB}">
      <dgm:prSet/>
      <dgm:spPr/>
      <dgm:t>
        <a:bodyPr/>
        <a:lstStyle/>
        <a:p>
          <a:endParaRPr lang="en-US"/>
        </a:p>
      </dgm:t>
    </dgm:pt>
    <dgm:pt modelId="{58678A48-13DB-44F0-B9D2-B0EF06B94994}">
      <dgm:prSet/>
      <dgm:spPr/>
      <dgm:t>
        <a:bodyPr/>
        <a:lstStyle/>
        <a:p>
          <a:r>
            <a:rPr lang="en-US" dirty="0" smtClean="0"/>
            <a:t>Documentation of BIM Uses to be performed along with the underlying goal for pursuing each defined use.</a:t>
          </a:r>
          <a:endParaRPr lang="en-US" dirty="0"/>
        </a:p>
      </dgm:t>
    </dgm:pt>
    <dgm:pt modelId="{36D1668C-955F-4369-A5B6-779C25C1D060}" type="parTrans" cxnId="{0F6AAE34-8E17-4B2C-85EC-DB71016EFFB1}">
      <dgm:prSet/>
      <dgm:spPr/>
      <dgm:t>
        <a:bodyPr/>
        <a:lstStyle/>
        <a:p>
          <a:endParaRPr lang="en-US"/>
        </a:p>
      </dgm:t>
    </dgm:pt>
    <dgm:pt modelId="{0BAA1D1C-A766-49B2-B5FA-DC768ABA11CC}" type="sibTrans" cxnId="{0F6AAE34-8E17-4B2C-85EC-DB71016EFFB1}">
      <dgm:prSet/>
      <dgm:spPr/>
      <dgm:t>
        <a:bodyPr/>
        <a:lstStyle/>
        <a:p>
          <a:endParaRPr lang="en-US"/>
        </a:p>
      </dgm:t>
    </dgm:pt>
    <dgm:pt modelId="{1450EB0C-CAEC-40A3-8183-B0A959CA0BA8}">
      <dgm:prSet/>
      <dgm:spPr/>
      <dgm:t>
        <a:bodyPr/>
        <a:lstStyle/>
        <a:p>
          <a:r>
            <a:rPr lang="en-US" dirty="0" smtClean="0"/>
            <a:t>Development of a detailed plan an procedure for each use and the information flow from between uses</a:t>
          </a:r>
          <a:endParaRPr lang="en-US" dirty="0"/>
        </a:p>
      </dgm:t>
    </dgm:pt>
    <dgm:pt modelId="{D63CAA58-7E58-4CAB-984A-6FD82B8FBFEA}" type="parTrans" cxnId="{C4D0BA35-281E-48E7-82E0-05080BC69AE6}">
      <dgm:prSet/>
      <dgm:spPr/>
      <dgm:t>
        <a:bodyPr/>
        <a:lstStyle/>
        <a:p>
          <a:endParaRPr lang="en-US"/>
        </a:p>
      </dgm:t>
    </dgm:pt>
    <dgm:pt modelId="{7618BAC2-8627-4675-84E6-A7E5D12860D4}" type="sibTrans" cxnId="{C4D0BA35-281E-48E7-82E0-05080BC69AE6}">
      <dgm:prSet/>
      <dgm:spPr/>
      <dgm:t>
        <a:bodyPr/>
        <a:lstStyle/>
        <a:p>
          <a:endParaRPr lang="en-US"/>
        </a:p>
      </dgm:t>
    </dgm:pt>
    <dgm:pt modelId="{BF8F08AE-55F7-4AA6-B4CB-59C2736840F8}">
      <dgm:prSet/>
      <dgm:spPr/>
      <dgm:t>
        <a:bodyPr/>
        <a:lstStyle/>
        <a:p>
          <a:r>
            <a:rPr lang="en-US" dirty="0" smtClean="0"/>
            <a:t>Performed through ‘</a:t>
          </a:r>
          <a:endParaRPr lang="en-US" dirty="0"/>
        </a:p>
      </dgm:t>
    </dgm:pt>
    <dgm:pt modelId="{8880A285-5027-4B11-AE23-8232B21133A5}" type="parTrans" cxnId="{B08A1D42-55DD-4BFA-ADF9-7BF6E0B55BF6}">
      <dgm:prSet/>
      <dgm:spPr/>
      <dgm:t>
        <a:bodyPr/>
        <a:lstStyle/>
        <a:p>
          <a:endParaRPr lang="en-US"/>
        </a:p>
      </dgm:t>
    </dgm:pt>
    <dgm:pt modelId="{C9048516-8D90-432A-9DBD-D601D98E47A8}" type="sibTrans" cxnId="{B08A1D42-55DD-4BFA-ADF9-7BF6E0B55BF6}">
      <dgm:prSet/>
      <dgm:spPr/>
      <dgm:t>
        <a:bodyPr/>
        <a:lstStyle/>
        <a:p>
          <a:endParaRPr lang="en-US"/>
        </a:p>
      </dgm:t>
    </dgm:pt>
    <dgm:pt modelId="{163B78DC-2364-4E14-87F5-54D0195F35D2}" type="pres">
      <dgm:prSet presAssocID="{242BE784-28E8-44D6-954A-CCA2466446EE}" presName="Name0" presStyleCnt="0">
        <dgm:presLayoutVars>
          <dgm:dir/>
          <dgm:animLvl val="lvl"/>
          <dgm:resizeHandles/>
        </dgm:presLayoutVars>
      </dgm:prSet>
      <dgm:spPr/>
    </dgm:pt>
    <dgm:pt modelId="{0F425128-F906-400E-918F-DEDB7F93D022}" type="pres">
      <dgm:prSet presAssocID="{0440B0C3-3646-4688-B516-D478C014073A}" presName="linNode" presStyleCnt="0"/>
      <dgm:spPr/>
    </dgm:pt>
    <dgm:pt modelId="{6CF5A101-4422-40B4-BD9C-69E8C196733E}" type="pres">
      <dgm:prSet presAssocID="{0440B0C3-3646-4688-B516-D478C014073A}" presName="parent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5F2E25A-4B42-4754-8BDE-E7EB53CB9B5A}" type="pres">
      <dgm:prSet presAssocID="{0440B0C3-3646-4688-B516-D478C014073A}" presName="childShp" presStyleLbl="b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812CBB3-42D0-4891-884A-842A9BE4963A}" type="pres">
      <dgm:prSet presAssocID="{3913E0C8-0C45-4F75-B2EC-8E5DC25CED3E}" presName="spacing" presStyleCnt="0"/>
      <dgm:spPr/>
    </dgm:pt>
    <dgm:pt modelId="{15BC84B6-3467-48B5-A580-FFB940C36092}" type="pres">
      <dgm:prSet presAssocID="{D6ED84BC-B286-48D3-AD7B-922EA634B355}" presName="linNode" presStyleCnt="0"/>
      <dgm:spPr/>
    </dgm:pt>
    <dgm:pt modelId="{D1F4AE07-15A6-4E25-92AA-278FB0884917}" type="pres">
      <dgm:prSet presAssocID="{D6ED84BC-B286-48D3-AD7B-922EA634B355}" presName="parent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451FD7-ECD2-4784-AF18-6E0DB4D3C52A}" type="pres">
      <dgm:prSet presAssocID="{D6ED84BC-B286-48D3-AD7B-922EA634B355}" presName="childShp" presStyleLbl="b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C2A4C1-1E47-41D4-929A-1EC594DD931E}" type="pres">
      <dgm:prSet presAssocID="{EA66375C-2F84-460C-8A28-4CFC3794B889}" presName="spacing" presStyleCnt="0"/>
      <dgm:spPr/>
    </dgm:pt>
    <dgm:pt modelId="{4E775690-B27E-4A3D-92C8-D1070CD851F4}" type="pres">
      <dgm:prSet presAssocID="{EAEC9A68-39EC-4943-BD0C-8F85E5914AC7}" presName="linNode" presStyleCnt="0"/>
      <dgm:spPr/>
    </dgm:pt>
    <dgm:pt modelId="{20209C68-20BB-4D4D-B9DE-96E53AB31676}" type="pres">
      <dgm:prSet presAssocID="{EAEC9A68-39EC-4943-BD0C-8F85E5914AC7}" presName="parent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B4B380E-5C81-48A6-B885-A5549BBF0085}" type="pres">
      <dgm:prSet presAssocID="{EAEC9A68-39EC-4943-BD0C-8F85E5914AC7}" presName="childShp" presStyleLbl="b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4362115-34A5-45DA-B17C-6ADD92A4F798}" type="presOf" srcId="{C6290ACB-0B9E-4EB0-8384-30D89790AE47}" destId="{55F2E25A-4B42-4754-8BDE-E7EB53CB9B5A}" srcOrd="0" destOrd="1" presId="urn:microsoft.com/office/officeart/2005/8/layout/vList6"/>
    <dgm:cxn modelId="{0F6AAE34-8E17-4B2C-85EC-DB71016EFFB1}" srcId="{D6ED84BC-B286-48D3-AD7B-922EA634B355}" destId="{58678A48-13DB-44F0-B9D2-B0EF06B94994}" srcOrd="0" destOrd="0" parTransId="{36D1668C-955F-4369-A5B6-779C25C1D060}" sibTransId="{0BAA1D1C-A766-49B2-B5FA-DC768ABA11CC}"/>
    <dgm:cxn modelId="{F4E3E680-4EEE-4B68-9C04-7736CDD2F03B}" type="presOf" srcId="{EAEC9A68-39EC-4943-BD0C-8F85E5914AC7}" destId="{20209C68-20BB-4D4D-B9DE-96E53AB31676}" srcOrd="0" destOrd="0" presId="urn:microsoft.com/office/officeart/2005/8/layout/vList6"/>
    <dgm:cxn modelId="{3090A8D5-91FA-4A95-9861-EA51788F6CEB}" srcId="{0440B0C3-3646-4688-B516-D478C014073A}" destId="{C6290ACB-0B9E-4EB0-8384-30D89790AE47}" srcOrd="1" destOrd="0" parTransId="{FADB725B-131D-4D68-B335-B7B4C38CA4D0}" sibTransId="{5DD6A05A-1991-4EC7-99F4-DC3A8B783CA0}"/>
    <dgm:cxn modelId="{99060637-51A4-4699-8CB4-04B63C922655}" srcId="{242BE784-28E8-44D6-954A-CCA2466446EE}" destId="{EAEC9A68-39EC-4943-BD0C-8F85E5914AC7}" srcOrd="2" destOrd="0" parTransId="{FA1679B4-2E99-423D-A1C5-6F9074634D6D}" sibTransId="{CAE120AA-8343-49A4-95D5-8AE0D42D5EAF}"/>
    <dgm:cxn modelId="{59ADB4BD-4F67-4034-B12A-69B3929A398F}" type="presOf" srcId="{242BE784-28E8-44D6-954A-CCA2466446EE}" destId="{163B78DC-2364-4E14-87F5-54D0195F35D2}" srcOrd="0" destOrd="0" presId="urn:microsoft.com/office/officeart/2005/8/layout/vList6"/>
    <dgm:cxn modelId="{5AECECF6-59C8-48EC-BE9F-3680955CF792}" type="presOf" srcId="{E034CCD8-2749-4C28-934C-DC38663929CC}" destId="{55F2E25A-4B42-4754-8BDE-E7EB53CB9B5A}" srcOrd="0" destOrd="0" presId="urn:microsoft.com/office/officeart/2005/8/layout/vList6"/>
    <dgm:cxn modelId="{EBC44001-87CB-4C33-AFD7-740E5F3A8209}" type="presOf" srcId="{58678A48-13DB-44F0-B9D2-B0EF06B94994}" destId="{F2451FD7-ECD2-4784-AF18-6E0DB4D3C52A}" srcOrd="0" destOrd="0" presId="urn:microsoft.com/office/officeart/2005/8/layout/vList6"/>
    <dgm:cxn modelId="{7519F45E-01CC-466D-A8DB-9C30B5F7EB43}" type="presOf" srcId="{1450EB0C-CAEC-40A3-8183-B0A959CA0BA8}" destId="{1B4B380E-5C81-48A6-B885-A5549BBF0085}" srcOrd="0" destOrd="0" presId="urn:microsoft.com/office/officeart/2005/8/layout/vList6"/>
    <dgm:cxn modelId="{8EC7391F-52B7-449E-B8D3-52ABEA21F155}" type="presOf" srcId="{D6ED84BC-B286-48D3-AD7B-922EA634B355}" destId="{D1F4AE07-15A6-4E25-92AA-278FB0884917}" srcOrd="0" destOrd="0" presId="urn:microsoft.com/office/officeart/2005/8/layout/vList6"/>
    <dgm:cxn modelId="{C4D0BA35-281E-48E7-82E0-05080BC69AE6}" srcId="{EAEC9A68-39EC-4943-BD0C-8F85E5914AC7}" destId="{1450EB0C-CAEC-40A3-8183-B0A959CA0BA8}" srcOrd="0" destOrd="0" parTransId="{D63CAA58-7E58-4CAB-984A-6FD82B8FBFEA}" sibTransId="{7618BAC2-8627-4675-84E6-A7E5D12860D4}"/>
    <dgm:cxn modelId="{625F0C1B-57DC-4CD1-AB5E-4D8736E80E38}" srcId="{242BE784-28E8-44D6-954A-CCA2466446EE}" destId="{D6ED84BC-B286-48D3-AD7B-922EA634B355}" srcOrd="1" destOrd="0" parTransId="{F65FBE1D-0A1A-4D51-A5CA-589772BD2F3D}" sibTransId="{EA66375C-2F84-460C-8A28-4CFC3794B889}"/>
    <dgm:cxn modelId="{8BA55BED-3330-4A5A-B243-EA990E88EB0D}" srcId="{0440B0C3-3646-4688-B516-D478C014073A}" destId="{E034CCD8-2749-4C28-934C-DC38663929CC}" srcOrd="0" destOrd="0" parTransId="{300498E7-73C3-40BC-92F7-0D8527A5E342}" sibTransId="{C96C73B3-8F9A-4994-9905-5EF1FCB24E62}"/>
    <dgm:cxn modelId="{DC242767-46FA-4D00-A5A1-E2344A3742BC}" type="presOf" srcId="{BF8F08AE-55F7-4AA6-B4CB-59C2736840F8}" destId="{1B4B380E-5C81-48A6-B885-A5549BBF0085}" srcOrd="0" destOrd="1" presId="urn:microsoft.com/office/officeart/2005/8/layout/vList6"/>
    <dgm:cxn modelId="{C55EF5EF-2CDF-4908-BA0C-4F886FD58126}" srcId="{242BE784-28E8-44D6-954A-CCA2466446EE}" destId="{0440B0C3-3646-4688-B516-D478C014073A}" srcOrd="0" destOrd="0" parTransId="{D73DA498-D1C7-4943-9877-F3AC32FFA2F2}" sibTransId="{3913E0C8-0C45-4F75-B2EC-8E5DC25CED3E}"/>
    <dgm:cxn modelId="{AB4CDA6D-16B9-456A-A748-116278CEC3C7}" type="presOf" srcId="{0440B0C3-3646-4688-B516-D478C014073A}" destId="{6CF5A101-4422-40B4-BD9C-69E8C196733E}" srcOrd="0" destOrd="0" presId="urn:microsoft.com/office/officeart/2005/8/layout/vList6"/>
    <dgm:cxn modelId="{B08A1D42-55DD-4BFA-ADF9-7BF6E0B55BF6}" srcId="{EAEC9A68-39EC-4943-BD0C-8F85E5914AC7}" destId="{BF8F08AE-55F7-4AA6-B4CB-59C2736840F8}" srcOrd="1" destOrd="0" parTransId="{8880A285-5027-4B11-AE23-8232B21133A5}" sibTransId="{C9048516-8D90-432A-9DBD-D601D98E47A8}"/>
    <dgm:cxn modelId="{8CF89A60-D318-4DC7-82DD-1B324B587B49}" type="presParOf" srcId="{163B78DC-2364-4E14-87F5-54D0195F35D2}" destId="{0F425128-F906-400E-918F-DEDB7F93D022}" srcOrd="0" destOrd="0" presId="urn:microsoft.com/office/officeart/2005/8/layout/vList6"/>
    <dgm:cxn modelId="{00DBF769-5BC7-4E9D-BAD3-5CFFF3F0C3BE}" type="presParOf" srcId="{0F425128-F906-400E-918F-DEDB7F93D022}" destId="{6CF5A101-4422-40B4-BD9C-69E8C196733E}" srcOrd="0" destOrd="0" presId="urn:microsoft.com/office/officeart/2005/8/layout/vList6"/>
    <dgm:cxn modelId="{2E71AC82-A989-4F0B-95D4-F5D44F214692}" type="presParOf" srcId="{0F425128-F906-400E-918F-DEDB7F93D022}" destId="{55F2E25A-4B42-4754-8BDE-E7EB53CB9B5A}" srcOrd="1" destOrd="0" presId="urn:microsoft.com/office/officeart/2005/8/layout/vList6"/>
    <dgm:cxn modelId="{FCDAEDE9-862A-4AFD-A2F7-B6138F3DA88E}" type="presParOf" srcId="{163B78DC-2364-4E14-87F5-54D0195F35D2}" destId="{F812CBB3-42D0-4891-884A-842A9BE4963A}" srcOrd="1" destOrd="0" presId="urn:microsoft.com/office/officeart/2005/8/layout/vList6"/>
    <dgm:cxn modelId="{44C09D0E-680F-46AB-AF87-0690F97DF55B}" type="presParOf" srcId="{163B78DC-2364-4E14-87F5-54D0195F35D2}" destId="{15BC84B6-3467-48B5-A580-FFB940C36092}" srcOrd="2" destOrd="0" presId="urn:microsoft.com/office/officeart/2005/8/layout/vList6"/>
    <dgm:cxn modelId="{438A2A48-8EAE-4ACB-B76D-3D60E5EAC00A}" type="presParOf" srcId="{15BC84B6-3467-48B5-A580-FFB940C36092}" destId="{D1F4AE07-15A6-4E25-92AA-278FB0884917}" srcOrd="0" destOrd="0" presId="urn:microsoft.com/office/officeart/2005/8/layout/vList6"/>
    <dgm:cxn modelId="{2B42B535-6987-40FD-AE58-DFDC120D1F87}" type="presParOf" srcId="{15BC84B6-3467-48B5-A580-FFB940C36092}" destId="{F2451FD7-ECD2-4784-AF18-6E0DB4D3C52A}" srcOrd="1" destOrd="0" presId="urn:microsoft.com/office/officeart/2005/8/layout/vList6"/>
    <dgm:cxn modelId="{2CD48471-12E3-4D19-BD7A-72EC8DC38783}" type="presParOf" srcId="{163B78DC-2364-4E14-87F5-54D0195F35D2}" destId="{15C2A4C1-1E47-41D4-929A-1EC594DD931E}" srcOrd="3" destOrd="0" presId="urn:microsoft.com/office/officeart/2005/8/layout/vList6"/>
    <dgm:cxn modelId="{3E0A3FDC-7570-4545-94E3-E8ED7A335C22}" type="presParOf" srcId="{163B78DC-2364-4E14-87F5-54D0195F35D2}" destId="{4E775690-B27E-4A3D-92C8-D1070CD851F4}" srcOrd="4" destOrd="0" presId="urn:microsoft.com/office/officeart/2005/8/layout/vList6"/>
    <dgm:cxn modelId="{05163188-BAE8-4F9D-BF5D-2CFB1F9A2701}" type="presParOf" srcId="{4E775690-B27E-4A3D-92C8-D1070CD851F4}" destId="{20209C68-20BB-4D4D-B9DE-96E53AB31676}" srcOrd="0" destOrd="0" presId="urn:microsoft.com/office/officeart/2005/8/layout/vList6"/>
    <dgm:cxn modelId="{465400B1-1F7E-4D7F-9F8E-987D0AB1AD2F}" type="presParOf" srcId="{4E775690-B27E-4A3D-92C8-D1070CD851F4}" destId="{1B4B380E-5C81-48A6-B885-A5549BBF0085}" srcOrd="1" destOrd="0" presId="urn:microsoft.com/office/officeart/2005/8/layout/vList6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ED5E0B7-2EE9-479F-927B-634BAA7712FF}" type="doc">
      <dgm:prSet loTypeId="urn:microsoft.com/office/officeart/2005/8/layout/vList5" loCatId="list" qsTypeId="urn:microsoft.com/office/officeart/2005/8/quickstyle/simple1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C258F5C9-8486-4CFF-83FC-1032FB5346A3}">
      <dgm:prSet/>
      <dgm:spPr/>
      <dgm:t>
        <a:bodyPr/>
        <a:lstStyle/>
        <a:p>
          <a:r>
            <a:rPr lang="en-US" dirty="0" smtClean="0">
              <a:latin typeface="+mn-lt"/>
            </a:rPr>
            <a:t>Project Reference Information</a:t>
          </a:r>
        </a:p>
      </dgm:t>
    </dgm:pt>
    <dgm:pt modelId="{6E00EB94-1AEE-48E5-AF84-FF065F6601B6}" type="parTrans" cxnId="{B930485C-1074-4FE6-A459-1429BD00DCF1}">
      <dgm:prSet/>
      <dgm:spPr/>
      <dgm:t>
        <a:bodyPr/>
        <a:lstStyle/>
        <a:p>
          <a:endParaRPr lang="en-US"/>
        </a:p>
      </dgm:t>
    </dgm:pt>
    <dgm:pt modelId="{5A70AFA3-2DC8-4931-8833-692311E6C05E}" type="sibTrans" cxnId="{B930485C-1074-4FE6-A459-1429BD00DCF1}">
      <dgm:prSet/>
      <dgm:spPr/>
      <dgm:t>
        <a:bodyPr/>
        <a:lstStyle/>
        <a:p>
          <a:endParaRPr lang="en-US"/>
        </a:p>
      </dgm:t>
    </dgm:pt>
    <dgm:pt modelId="{EB0AFD29-9B34-4994-8D16-A5B236623F02}">
      <dgm:prSet/>
      <dgm:spPr/>
      <dgm:t>
        <a:bodyPr/>
        <a:lstStyle/>
        <a:p>
          <a:r>
            <a:rPr lang="en-US" smtClean="0">
              <a:latin typeface="+mn-lt"/>
            </a:rPr>
            <a:t>Critical project overview information, contractual requirements related to BIM, and key project contacts</a:t>
          </a:r>
          <a:endParaRPr lang="en-US" dirty="0" smtClean="0">
            <a:latin typeface="+mn-lt"/>
          </a:endParaRPr>
        </a:p>
      </dgm:t>
    </dgm:pt>
    <dgm:pt modelId="{818CEE1D-CD7B-49AA-AE52-CB3C82AD3737}" type="parTrans" cxnId="{152BB25D-7F1C-43C8-A770-0AD499B72F08}">
      <dgm:prSet/>
      <dgm:spPr/>
      <dgm:t>
        <a:bodyPr/>
        <a:lstStyle/>
        <a:p>
          <a:endParaRPr lang="en-US"/>
        </a:p>
      </dgm:t>
    </dgm:pt>
    <dgm:pt modelId="{6E7734D8-E26A-489A-8654-36278722998C}" type="sibTrans" cxnId="{152BB25D-7F1C-43C8-A770-0AD499B72F08}">
      <dgm:prSet/>
      <dgm:spPr/>
      <dgm:t>
        <a:bodyPr/>
        <a:lstStyle/>
        <a:p>
          <a:endParaRPr lang="en-US"/>
        </a:p>
      </dgm:t>
    </dgm:pt>
    <dgm:pt modelId="{095C79AD-FF7C-4315-8577-F638D6025817}">
      <dgm:prSet/>
      <dgm:spPr/>
      <dgm:t>
        <a:bodyPr/>
        <a:lstStyle/>
        <a:p>
          <a:r>
            <a:rPr lang="en-US" smtClean="0">
              <a:latin typeface="+mn-lt"/>
            </a:rPr>
            <a:t>BIM Scope Definitions</a:t>
          </a:r>
          <a:endParaRPr lang="en-US" dirty="0" smtClean="0">
            <a:latin typeface="+mn-lt"/>
          </a:endParaRPr>
        </a:p>
      </dgm:t>
    </dgm:pt>
    <dgm:pt modelId="{73BBA4BA-A848-4C78-9A81-A9196507CD76}" type="parTrans" cxnId="{D252F8E4-1C26-48DC-88F4-BCB4FBFBAA9B}">
      <dgm:prSet/>
      <dgm:spPr/>
      <dgm:t>
        <a:bodyPr/>
        <a:lstStyle/>
        <a:p>
          <a:endParaRPr lang="en-US"/>
        </a:p>
      </dgm:t>
    </dgm:pt>
    <dgm:pt modelId="{13AEE839-3FF7-4838-9A80-0D5A74BE5BBB}" type="sibTrans" cxnId="{D252F8E4-1C26-48DC-88F4-BCB4FBFBAA9B}">
      <dgm:prSet/>
      <dgm:spPr/>
      <dgm:t>
        <a:bodyPr/>
        <a:lstStyle/>
        <a:p>
          <a:endParaRPr lang="en-US"/>
        </a:p>
      </dgm:t>
    </dgm:pt>
    <dgm:pt modelId="{10B06436-87F7-4DC9-8921-B2FB86261A77}">
      <dgm:prSet/>
      <dgm:spPr/>
      <dgm:t>
        <a:bodyPr/>
        <a:lstStyle/>
        <a:p>
          <a:r>
            <a:rPr lang="en-US" dirty="0" smtClean="0">
              <a:latin typeface="+mn-lt"/>
            </a:rPr>
            <a:t>Include model elements by discipline, level of detail,  and specific attributes</a:t>
          </a:r>
        </a:p>
      </dgm:t>
    </dgm:pt>
    <dgm:pt modelId="{C4541A34-861A-46A3-A65A-93E5FD8256E7}" type="parTrans" cxnId="{968482E5-B43D-4438-B41D-15404C796498}">
      <dgm:prSet/>
      <dgm:spPr/>
      <dgm:t>
        <a:bodyPr/>
        <a:lstStyle/>
        <a:p>
          <a:endParaRPr lang="en-US"/>
        </a:p>
      </dgm:t>
    </dgm:pt>
    <dgm:pt modelId="{DCB39E64-6AFC-410A-B412-9EC36F767C71}" type="sibTrans" cxnId="{968482E5-B43D-4438-B41D-15404C796498}">
      <dgm:prSet/>
      <dgm:spPr/>
      <dgm:t>
        <a:bodyPr/>
        <a:lstStyle/>
        <a:p>
          <a:endParaRPr lang="en-US"/>
        </a:p>
      </dgm:t>
    </dgm:pt>
    <dgm:pt modelId="{1D83004D-AD8D-4284-A119-76802A2DE57F}">
      <dgm:prSet/>
      <dgm:spPr/>
      <dgm:t>
        <a:bodyPr/>
        <a:lstStyle/>
        <a:p>
          <a:r>
            <a:rPr lang="en-US" smtClean="0">
              <a:latin typeface="+mn-lt"/>
            </a:rPr>
            <a:t>Model Development Process</a:t>
          </a:r>
          <a:endParaRPr lang="en-US" dirty="0" smtClean="0">
            <a:latin typeface="+mn-lt"/>
          </a:endParaRPr>
        </a:p>
      </dgm:t>
    </dgm:pt>
    <dgm:pt modelId="{7A877607-452F-4AF4-8C0E-1152EB4054D5}" type="parTrans" cxnId="{E10F2600-A05F-4055-B7AF-C55BE2AED55C}">
      <dgm:prSet/>
      <dgm:spPr/>
      <dgm:t>
        <a:bodyPr/>
        <a:lstStyle/>
        <a:p>
          <a:endParaRPr lang="en-US"/>
        </a:p>
      </dgm:t>
    </dgm:pt>
    <dgm:pt modelId="{A1F34212-C3EA-401F-ADB4-A761988EB22F}" type="sibTrans" cxnId="{E10F2600-A05F-4055-B7AF-C55BE2AED55C}">
      <dgm:prSet/>
      <dgm:spPr/>
      <dgm:t>
        <a:bodyPr/>
        <a:lstStyle/>
        <a:p>
          <a:endParaRPr lang="en-US"/>
        </a:p>
      </dgm:t>
    </dgm:pt>
    <dgm:pt modelId="{1DD24471-5335-4BDE-94E0-74630B976237}">
      <dgm:prSet/>
      <dgm:spPr/>
      <dgm:t>
        <a:bodyPr/>
        <a:lstStyle/>
        <a:p>
          <a:r>
            <a:rPr lang="en-US" dirty="0" smtClean="0">
              <a:latin typeface="+mn-lt"/>
            </a:rPr>
            <a:t>Identification of the process for creating, reviewing and modifying the model.  Include information exchange requirements.</a:t>
          </a:r>
        </a:p>
      </dgm:t>
    </dgm:pt>
    <dgm:pt modelId="{197863F4-009E-41E6-9D72-166BD0862759}" type="parTrans" cxnId="{802DD28B-9825-49F4-A9C4-B0A33A82160C}">
      <dgm:prSet/>
      <dgm:spPr/>
      <dgm:t>
        <a:bodyPr/>
        <a:lstStyle/>
        <a:p>
          <a:endParaRPr lang="en-US"/>
        </a:p>
      </dgm:t>
    </dgm:pt>
    <dgm:pt modelId="{66B9E843-874B-4AC7-81FE-41F5F9CECCA3}" type="sibTrans" cxnId="{802DD28B-9825-49F4-A9C4-B0A33A82160C}">
      <dgm:prSet/>
      <dgm:spPr/>
      <dgm:t>
        <a:bodyPr/>
        <a:lstStyle/>
        <a:p>
          <a:endParaRPr lang="en-US"/>
        </a:p>
      </dgm:t>
    </dgm:pt>
    <dgm:pt modelId="{31C0D61D-5FC3-4836-ACC3-E339C2BA387C}">
      <dgm:prSet/>
      <dgm:spPr/>
      <dgm:t>
        <a:bodyPr/>
        <a:lstStyle/>
        <a:p>
          <a:r>
            <a:rPr lang="en-US" smtClean="0">
              <a:latin typeface="+mn-lt"/>
            </a:rPr>
            <a:t>Communication Procedures</a:t>
          </a:r>
          <a:endParaRPr lang="en-US" dirty="0" smtClean="0">
            <a:latin typeface="+mn-lt"/>
          </a:endParaRPr>
        </a:p>
      </dgm:t>
    </dgm:pt>
    <dgm:pt modelId="{5C1C1C7B-54F2-4F1E-B49B-C62CA9CF1AE8}" type="parTrans" cxnId="{C98351AA-FCCA-4E20-8298-D917D066486F}">
      <dgm:prSet/>
      <dgm:spPr/>
      <dgm:t>
        <a:bodyPr/>
        <a:lstStyle/>
        <a:p>
          <a:endParaRPr lang="en-US"/>
        </a:p>
      </dgm:t>
    </dgm:pt>
    <dgm:pt modelId="{87531C4E-FE15-46AE-965D-60A6241D1E91}" type="sibTrans" cxnId="{C98351AA-FCCA-4E20-8298-D917D066486F}">
      <dgm:prSet/>
      <dgm:spPr/>
      <dgm:t>
        <a:bodyPr/>
        <a:lstStyle/>
        <a:p>
          <a:endParaRPr lang="en-US"/>
        </a:p>
      </dgm:t>
    </dgm:pt>
    <dgm:pt modelId="{93F0C254-626C-440C-B9E4-E4239F416F8B}">
      <dgm:prSet/>
      <dgm:spPr/>
      <dgm:t>
        <a:bodyPr/>
        <a:lstStyle/>
        <a:p>
          <a:r>
            <a:rPr lang="en-US" smtClean="0">
              <a:latin typeface="+mn-lt"/>
            </a:rPr>
            <a:t>Electronic communication procedures</a:t>
          </a:r>
          <a:endParaRPr lang="en-US" dirty="0" smtClean="0">
            <a:latin typeface="+mn-lt"/>
          </a:endParaRPr>
        </a:p>
      </dgm:t>
    </dgm:pt>
    <dgm:pt modelId="{619723AB-48E4-4470-9972-EC5CB6A519B7}" type="parTrans" cxnId="{5B15F6AD-7BA0-44E4-A4CC-B77CEEAE5E18}">
      <dgm:prSet/>
      <dgm:spPr/>
      <dgm:t>
        <a:bodyPr/>
        <a:lstStyle/>
        <a:p>
          <a:endParaRPr lang="en-US"/>
        </a:p>
      </dgm:t>
    </dgm:pt>
    <dgm:pt modelId="{35925FF1-E2B9-478C-AE4B-4C86D185533B}" type="sibTrans" cxnId="{5B15F6AD-7BA0-44E4-A4CC-B77CEEAE5E18}">
      <dgm:prSet/>
      <dgm:spPr/>
      <dgm:t>
        <a:bodyPr/>
        <a:lstStyle/>
        <a:p>
          <a:endParaRPr lang="en-US"/>
        </a:p>
      </dgm:t>
    </dgm:pt>
    <dgm:pt modelId="{6247E609-F279-40B2-9D39-CD36C8DCD847}">
      <dgm:prSet/>
      <dgm:spPr/>
      <dgm:t>
        <a:bodyPr/>
        <a:lstStyle/>
        <a:p>
          <a:r>
            <a:rPr lang="en-US" smtClean="0">
              <a:latin typeface="+mn-lt"/>
            </a:rPr>
            <a:t>Meeting communication procedures</a:t>
          </a:r>
          <a:endParaRPr lang="en-US" dirty="0" smtClean="0">
            <a:latin typeface="+mn-lt"/>
          </a:endParaRPr>
        </a:p>
      </dgm:t>
    </dgm:pt>
    <dgm:pt modelId="{EF38F4F5-43D2-4F86-8E34-7CC4E2739662}" type="parTrans" cxnId="{F18E672E-C7FC-4E85-B59F-1E059F89EFCC}">
      <dgm:prSet/>
      <dgm:spPr/>
      <dgm:t>
        <a:bodyPr/>
        <a:lstStyle/>
        <a:p>
          <a:endParaRPr lang="en-US"/>
        </a:p>
      </dgm:t>
    </dgm:pt>
    <dgm:pt modelId="{17F3A410-71B9-4C6C-9F70-D1C9F3990B49}" type="sibTrans" cxnId="{F18E672E-C7FC-4E85-B59F-1E059F89EFCC}">
      <dgm:prSet/>
      <dgm:spPr/>
      <dgm:t>
        <a:bodyPr/>
        <a:lstStyle/>
        <a:p>
          <a:endParaRPr lang="en-US"/>
        </a:p>
      </dgm:t>
    </dgm:pt>
    <dgm:pt modelId="{991E41B2-00F1-4E31-A978-FD9A8787F7A6}">
      <dgm:prSet/>
      <dgm:spPr/>
      <dgm:t>
        <a:bodyPr/>
        <a:lstStyle/>
        <a:p>
          <a:r>
            <a:rPr lang="en-US" smtClean="0">
              <a:latin typeface="+mn-lt"/>
            </a:rPr>
            <a:t>Model Quality Control Procedures</a:t>
          </a:r>
          <a:endParaRPr lang="en-US" dirty="0" smtClean="0">
            <a:latin typeface="+mn-lt"/>
          </a:endParaRPr>
        </a:p>
      </dgm:t>
    </dgm:pt>
    <dgm:pt modelId="{BC17B6C6-6EC2-4DBE-BC83-4B49A9831505}" type="parTrans" cxnId="{C653BC7A-C150-45AC-AEE7-A7B291ADFB73}">
      <dgm:prSet/>
      <dgm:spPr/>
      <dgm:t>
        <a:bodyPr/>
        <a:lstStyle/>
        <a:p>
          <a:endParaRPr lang="en-US"/>
        </a:p>
      </dgm:t>
    </dgm:pt>
    <dgm:pt modelId="{40517D3D-A00B-495A-8F4D-FCDF3F38C6CF}" type="sibTrans" cxnId="{C653BC7A-C150-45AC-AEE7-A7B291ADFB73}">
      <dgm:prSet/>
      <dgm:spPr/>
      <dgm:t>
        <a:bodyPr/>
        <a:lstStyle/>
        <a:p>
          <a:endParaRPr lang="en-US"/>
        </a:p>
      </dgm:t>
    </dgm:pt>
    <dgm:pt modelId="{EC87A257-FEB4-44A0-A57F-FA6224177FF7}">
      <dgm:prSet/>
      <dgm:spPr/>
      <dgm:t>
        <a:bodyPr/>
        <a:lstStyle/>
        <a:p>
          <a:r>
            <a:rPr lang="en-US" smtClean="0">
              <a:latin typeface="+mn-lt"/>
            </a:rPr>
            <a:t>Identify the methods to ensure model accuracy and comprehensiveness</a:t>
          </a:r>
          <a:endParaRPr lang="en-US" dirty="0" smtClean="0">
            <a:latin typeface="+mn-lt"/>
          </a:endParaRPr>
        </a:p>
      </dgm:t>
    </dgm:pt>
    <dgm:pt modelId="{FAC6E1A1-1EE3-46A7-9D38-F650E94A0A76}" type="parTrans" cxnId="{5D3ECFBA-93BF-4BB3-9F57-AAA930DE8146}">
      <dgm:prSet/>
      <dgm:spPr/>
      <dgm:t>
        <a:bodyPr/>
        <a:lstStyle/>
        <a:p>
          <a:endParaRPr lang="en-US"/>
        </a:p>
      </dgm:t>
    </dgm:pt>
    <dgm:pt modelId="{9E336E0A-DFF3-429E-BED4-2A195367635B}" type="sibTrans" cxnId="{5D3ECFBA-93BF-4BB3-9F57-AAA930DE8146}">
      <dgm:prSet/>
      <dgm:spPr/>
      <dgm:t>
        <a:bodyPr/>
        <a:lstStyle/>
        <a:p>
          <a:endParaRPr lang="en-US"/>
        </a:p>
      </dgm:t>
    </dgm:pt>
    <dgm:pt modelId="{B5778C2F-B420-44AA-8193-AC7D41866AFF}">
      <dgm:prSet/>
      <dgm:spPr/>
      <dgm:t>
        <a:bodyPr/>
        <a:lstStyle/>
        <a:p>
          <a:r>
            <a:rPr lang="en-US" dirty="0" smtClean="0">
              <a:latin typeface="+mn-lt"/>
            </a:rPr>
            <a:t>Organizational Roles and Responsibilities</a:t>
          </a:r>
        </a:p>
      </dgm:t>
    </dgm:pt>
    <dgm:pt modelId="{AD6E01BC-1C57-4831-B199-88DA9E14D538}" type="parTrans" cxnId="{6CE4F4BA-FB39-43D3-85E4-FE31BEE28B16}">
      <dgm:prSet/>
      <dgm:spPr/>
      <dgm:t>
        <a:bodyPr/>
        <a:lstStyle/>
        <a:p>
          <a:endParaRPr lang="en-US"/>
        </a:p>
      </dgm:t>
    </dgm:pt>
    <dgm:pt modelId="{B5B6C16A-467C-49B3-B0A0-9D5182FE45AC}" type="sibTrans" cxnId="{6CE4F4BA-FB39-43D3-85E4-FE31BEE28B16}">
      <dgm:prSet/>
      <dgm:spPr/>
      <dgm:t>
        <a:bodyPr/>
        <a:lstStyle/>
        <a:p>
          <a:endParaRPr lang="en-US"/>
        </a:p>
      </dgm:t>
    </dgm:pt>
    <dgm:pt modelId="{4F3C9129-6836-4D43-9E37-BFB46DCA23A8}">
      <dgm:prSet/>
      <dgm:spPr/>
      <dgm:t>
        <a:bodyPr/>
        <a:lstStyle/>
        <a:p>
          <a:r>
            <a:rPr lang="en-US" dirty="0" smtClean="0">
              <a:latin typeface="+mn-lt"/>
            </a:rPr>
            <a:t>Define the roles of each organization along with responsibilities</a:t>
          </a:r>
        </a:p>
      </dgm:t>
    </dgm:pt>
    <dgm:pt modelId="{8FDA8133-4307-4308-B570-A4DE9B1AB8A5}" type="parTrans" cxnId="{0D216CCF-9030-44C0-96C6-F3D5EF11B7FC}">
      <dgm:prSet/>
      <dgm:spPr/>
      <dgm:t>
        <a:bodyPr/>
        <a:lstStyle/>
        <a:p>
          <a:endParaRPr lang="en-US"/>
        </a:p>
      </dgm:t>
    </dgm:pt>
    <dgm:pt modelId="{8AAF40FC-A5EF-42BC-8A8B-C1B4F7B25255}" type="sibTrans" cxnId="{0D216CCF-9030-44C0-96C6-F3D5EF11B7FC}">
      <dgm:prSet/>
      <dgm:spPr/>
      <dgm:t>
        <a:bodyPr/>
        <a:lstStyle/>
        <a:p>
          <a:endParaRPr lang="en-US"/>
        </a:p>
      </dgm:t>
    </dgm:pt>
    <dgm:pt modelId="{7AE459DA-230A-4CCB-81C4-3DC9434AB33C}">
      <dgm:prSet/>
      <dgm:spPr/>
      <dgm:t>
        <a:bodyPr/>
        <a:lstStyle/>
        <a:p>
          <a:r>
            <a:rPr lang="en-US" dirty="0" smtClean="0">
              <a:latin typeface="+mn-lt"/>
            </a:rPr>
            <a:t>Define contracting strategies for organizations</a:t>
          </a:r>
        </a:p>
      </dgm:t>
    </dgm:pt>
    <dgm:pt modelId="{04E82DBF-56CF-4A65-89D2-17D27E92D198}" type="parTrans" cxnId="{36D1836A-EC1F-4E91-81F9-6384A26C1B5A}">
      <dgm:prSet/>
      <dgm:spPr/>
      <dgm:t>
        <a:bodyPr/>
        <a:lstStyle/>
        <a:p>
          <a:endParaRPr lang="en-US"/>
        </a:p>
      </dgm:t>
    </dgm:pt>
    <dgm:pt modelId="{D1D914BB-902B-4463-874D-B90139D2244C}" type="sibTrans" cxnId="{36D1836A-EC1F-4E91-81F9-6384A26C1B5A}">
      <dgm:prSet/>
      <dgm:spPr/>
      <dgm:t>
        <a:bodyPr/>
        <a:lstStyle/>
        <a:p>
          <a:endParaRPr lang="en-US"/>
        </a:p>
      </dgm:t>
    </dgm:pt>
    <dgm:pt modelId="{6A8CFE1B-C8E4-48A8-B46C-44982597A183}" type="pres">
      <dgm:prSet presAssocID="{2ED5E0B7-2EE9-479F-927B-634BAA7712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C864D08-919A-491F-80A3-570AC1D25127}" type="pres">
      <dgm:prSet presAssocID="{C258F5C9-8486-4CFF-83FC-1032FB5346A3}" presName="linNode" presStyleCnt="0"/>
      <dgm:spPr/>
    </dgm:pt>
    <dgm:pt modelId="{67FF4966-18B0-442A-8971-4A63416A0D7F}" type="pres">
      <dgm:prSet presAssocID="{C258F5C9-8486-4CFF-83FC-1032FB5346A3}" presName="parentText" presStyleLbl="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FA89F4-DAE8-41D2-BFCF-FE9A26CC67E8}" type="pres">
      <dgm:prSet presAssocID="{C258F5C9-8486-4CFF-83FC-1032FB5346A3}" presName="descendantText" presStyleLbl="alignAccFollowNode1" presStyleIdx="0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4099EB3-6236-4267-AB57-A73E7A8CC2AE}" type="pres">
      <dgm:prSet presAssocID="{5A70AFA3-2DC8-4931-8833-692311E6C05E}" presName="sp" presStyleCnt="0"/>
      <dgm:spPr/>
    </dgm:pt>
    <dgm:pt modelId="{68723938-8DA0-4349-8695-D5229EEBC618}" type="pres">
      <dgm:prSet presAssocID="{095C79AD-FF7C-4315-8577-F638D6025817}" presName="linNode" presStyleCnt="0"/>
      <dgm:spPr/>
    </dgm:pt>
    <dgm:pt modelId="{2A9AA277-F8D4-4488-9D96-A161EF2E4A38}" type="pres">
      <dgm:prSet presAssocID="{095C79AD-FF7C-4315-8577-F638D6025817}" presName="parentText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AE0A75-9C65-4570-BFAD-46955CB00599}" type="pres">
      <dgm:prSet presAssocID="{095C79AD-FF7C-4315-8577-F638D6025817}" presName="descendantText" presStyleLbl="align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E463CDC-041E-427B-8A9D-4D62B2B493AB}" type="pres">
      <dgm:prSet presAssocID="{13AEE839-3FF7-4838-9A80-0D5A74BE5BBB}" presName="sp" presStyleCnt="0"/>
      <dgm:spPr/>
    </dgm:pt>
    <dgm:pt modelId="{AB5E1AE3-C4A4-4C89-A20D-5FEACEF552EC}" type="pres">
      <dgm:prSet presAssocID="{1D83004D-AD8D-4284-A119-76802A2DE57F}" presName="linNode" presStyleCnt="0"/>
      <dgm:spPr/>
    </dgm:pt>
    <dgm:pt modelId="{3819DE13-4ABF-4F3C-BCD5-CD0322CFCCEB}" type="pres">
      <dgm:prSet presAssocID="{1D83004D-AD8D-4284-A119-76802A2DE57F}" presName="parentText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07762B-0140-4A29-BD33-745D10E5E816}" type="pres">
      <dgm:prSet presAssocID="{1D83004D-AD8D-4284-A119-76802A2DE57F}" presName="descendantText" presStyleLbl="alignAccFollowNode1" presStyleIdx="2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6AEF93-4D4E-4370-94DE-4A052F1E993A}" type="pres">
      <dgm:prSet presAssocID="{A1F34212-C3EA-401F-ADB4-A761988EB22F}" presName="sp" presStyleCnt="0"/>
      <dgm:spPr/>
    </dgm:pt>
    <dgm:pt modelId="{7755AA03-7194-4756-9EA9-E4F559AD4F46}" type="pres">
      <dgm:prSet presAssocID="{B5778C2F-B420-44AA-8193-AC7D41866AFF}" presName="linNode" presStyleCnt="0"/>
      <dgm:spPr/>
    </dgm:pt>
    <dgm:pt modelId="{81E8505E-1FF7-4586-A564-23E23C7AE290}" type="pres">
      <dgm:prSet presAssocID="{B5778C2F-B420-44AA-8193-AC7D41866AFF}" presName="parentText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DF9AA6C-76C8-44A6-AE53-8471A5F0CBBD}" type="pres">
      <dgm:prSet presAssocID="{B5778C2F-B420-44AA-8193-AC7D41866AFF}" presName="descendantText" presStyleLbl="align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84022E1-0AA1-4D64-BCBD-D81A2C5E5AB7}" type="pres">
      <dgm:prSet presAssocID="{B5B6C16A-467C-49B3-B0A0-9D5182FE45AC}" presName="sp" presStyleCnt="0"/>
      <dgm:spPr/>
    </dgm:pt>
    <dgm:pt modelId="{255FC10D-360F-4C57-8B8B-610ACC63E968}" type="pres">
      <dgm:prSet presAssocID="{31C0D61D-5FC3-4836-ACC3-E339C2BA387C}" presName="linNode" presStyleCnt="0"/>
      <dgm:spPr/>
    </dgm:pt>
    <dgm:pt modelId="{665CCB9F-62C7-4B12-8851-C17682D0F385}" type="pres">
      <dgm:prSet presAssocID="{31C0D61D-5FC3-4836-ACC3-E339C2BA387C}" presName="parentText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99800D-2F70-4121-ADBE-A28EBE5DE9EE}" type="pres">
      <dgm:prSet presAssocID="{31C0D61D-5FC3-4836-ACC3-E339C2BA387C}" presName="descendantText" presStyleLbl="alignAccFollowNode1" presStyleIdx="4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5829A7-D73C-4622-9A63-18D55C51FDC6}" type="pres">
      <dgm:prSet presAssocID="{87531C4E-FE15-46AE-965D-60A6241D1E91}" presName="sp" presStyleCnt="0"/>
      <dgm:spPr/>
    </dgm:pt>
    <dgm:pt modelId="{E74BDDDB-2074-48AD-9F1A-0AACD6A4870F}" type="pres">
      <dgm:prSet presAssocID="{991E41B2-00F1-4E31-A978-FD9A8787F7A6}" presName="linNode" presStyleCnt="0"/>
      <dgm:spPr/>
    </dgm:pt>
    <dgm:pt modelId="{143E07F2-422C-4BBA-8F20-3E9DED86BB86}" type="pres">
      <dgm:prSet presAssocID="{991E41B2-00F1-4E31-A978-FD9A8787F7A6}" presName="parentText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E86B1B1-CB4C-4A70-8E14-041BD3A6A865}" type="pres">
      <dgm:prSet presAssocID="{991E41B2-00F1-4E31-A978-FD9A8787F7A6}" presName="descendantText" presStyleLbl="align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F3B6F22-878B-4772-A730-35604227DE14}" type="presOf" srcId="{1DD24471-5335-4BDE-94E0-74630B976237}" destId="{F707762B-0140-4A29-BD33-745D10E5E816}" srcOrd="0" destOrd="0" presId="urn:microsoft.com/office/officeart/2005/8/layout/vList5"/>
    <dgm:cxn modelId="{A2D97F9F-91BB-40EE-91D0-7BDA3DA5A7EC}" type="presOf" srcId="{7AE459DA-230A-4CCB-81C4-3DC9434AB33C}" destId="{8DF9AA6C-76C8-44A6-AE53-8471A5F0CBBD}" srcOrd="0" destOrd="1" presId="urn:microsoft.com/office/officeart/2005/8/layout/vList5"/>
    <dgm:cxn modelId="{E10F2600-A05F-4055-B7AF-C55BE2AED55C}" srcId="{2ED5E0B7-2EE9-479F-927B-634BAA7712FF}" destId="{1D83004D-AD8D-4284-A119-76802A2DE57F}" srcOrd="2" destOrd="0" parTransId="{7A877607-452F-4AF4-8C0E-1152EB4054D5}" sibTransId="{A1F34212-C3EA-401F-ADB4-A761988EB22F}"/>
    <dgm:cxn modelId="{B930485C-1074-4FE6-A459-1429BD00DCF1}" srcId="{2ED5E0B7-2EE9-479F-927B-634BAA7712FF}" destId="{C258F5C9-8486-4CFF-83FC-1032FB5346A3}" srcOrd="0" destOrd="0" parTransId="{6E00EB94-1AEE-48E5-AF84-FF065F6601B6}" sibTransId="{5A70AFA3-2DC8-4931-8833-692311E6C05E}"/>
    <dgm:cxn modelId="{A0808E88-7191-414B-87BE-226B72D9A42F}" type="presOf" srcId="{10B06436-87F7-4DC9-8921-B2FB86261A77}" destId="{56AE0A75-9C65-4570-BFAD-46955CB00599}" srcOrd="0" destOrd="0" presId="urn:microsoft.com/office/officeart/2005/8/layout/vList5"/>
    <dgm:cxn modelId="{2F665AFB-4EC8-44BA-B6D6-7ABB6156A740}" type="presOf" srcId="{4F3C9129-6836-4D43-9E37-BFB46DCA23A8}" destId="{8DF9AA6C-76C8-44A6-AE53-8471A5F0CBBD}" srcOrd="0" destOrd="0" presId="urn:microsoft.com/office/officeart/2005/8/layout/vList5"/>
    <dgm:cxn modelId="{B5D42200-2FC7-4F7C-98F4-13B394F34781}" type="presOf" srcId="{93F0C254-626C-440C-B9E4-E4239F416F8B}" destId="{1999800D-2F70-4121-ADBE-A28EBE5DE9EE}" srcOrd="0" destOrd="0" presId="urn:microsoft.com/office/officeart/2005/8/layout/vList5"/>
    <dgm:cxn modelId="{36D1836A-EC1F-4E91-81F9-6384A26C1B5A}" srcId="{B5778C2F-B420-44AA-8193-AC7D41866AFF}" destId="{7AE459DA-230A-4CCB-81C4-3DC9434AB33C}" srcOrd="1" destOrd="0" parTransId="{04E82DBF-56CF-4A65-89D2-17D27E92D198}" sibTransId="{D1D914BB-902B-4463-874D-B90139D2244C}"/>
    <dgm:cxn modelId="{73809DB4-64C0-419C-ABF5-EA17E28E927E}" type="presOf" srcId="{B5778C2F-B420-44AA-8193-AC7D41866AFF}" destId="{81E8505E-1FF7-4586-A564-23E23C7AE290}" srcOrd="0" destOrd="0" presId="urn:microsoft.com/office/officeart/2005/8/layout/vList5"/>
    <dgm:cxn modelId="{F907D574-0C00-4C86-B14E-D988E1FCA98C}" type="presOf" srcId="{C258F5C9-8486-4CFF-83FC-1032FB5346A3}" destId="{67FF4966-18B0-442A-8971-4A63416A0D7F}" srcOrd="0" destOrd="0" presId="urn:microsoft.com/office/officeart/2005/8/layout/vList5"/>
    <dgm:cxn modelId="{F18E672E-C7FC-4E85-B59F-1E059F89EFCC}" srcId="{31C0D61D-5FC3-4836-ACC3-E339C2BA387C}" destId="{6247E609-F279-40B2-9D39-CD36C8DCD847}" srcOrd="1" destOrd="0" parTransId="{EF38F4F5-43D2-4F86-8E34-7CC4E2739662}" sibTransId="{17F3A410-71B9-4C6C-9F70-D1C9F3990B49}"/>
    <dgm:cxn modelId="{7A95B731-BA82-4295-9810-62BA530841AC}" type="presOf" srcId="{6247E609-F279-40B2-9D39-CD36C8DCD847}" destId="{1999800D-2F70-4121-ADBE-A28EBE5DE9EE}" srcOrd="0" destOrd="1" presId="urn:microsoft.com/office/officeart/2005/8/layout/vList5"/>
    <dgm:cxn modelId="{D252F8E4-1C26-48DC-88F4-BCB4FBFBAA9B}" srcId="{2ED5E0B7-2EE9-479F-927B-634BAA7712FF}" destId="{095C79AD-FF7C-4315-8577-F638D6025817}" srcOrd="1" destOrd="0" parTransId="{73BBA4BA-A848-4C78-9A81-A9196507CD76}" sibTransId="{13AEE839-3FF7-4838-9A80-0D5A74BE5BBB}"/>
    <dgm:cxn modelId="{415923D8-54B6-49F3-B1B9-9B70720A4F8A}" type="presOf" srcId="{2ED5E0B7-2EE9-479F-927B-634BAA7712FF}" destId="{6A8CFE1B-C8E4-48A8-B46C-44982597A183}" srcOrd="0" destOrd="0" presId="urn:microsoft.com/office/officeart/2005/8/layout/vList5"/>
    <dgm:cxn modelId="{3129872A-2392-4313-925E-B1BD27F87195}" type="presOf" srcId="{991E41B2-00F1-4E31-A978-FD9A8787F7A6}" destId="{143E07F2-422C-4BBA-8F20-3E9DED86BB86}" srcOrd="0" destOrd="0" presId="urn:microsoft.com/office/officeart/2005/8/layout/vList5"/>
    <dgm:cxn modelId="{0D216CCF-9030-44C0-96C6-F3D5EF11B7FC}" srcId="{B5778C2F-B420-44AA-8193-AC7D41866AFF}" destId="{4F3C9129-6836-4D43-9E37-BFB46DCA23A8}" srcOrd="0" destOrd="0" parTransId="{8FDA8133-4307-4308-B570-A4DE9B1AB8A5}" sibTransId="{8AAF40FC-A5EF-42BC-8A8B-C1B4F7B25255}"/>
    <dgm:cxn modelId="{802DD28B-9825-49F4-A9C4-B0A33A82160C}" srcId="{1D83004D-AD8D-4284-A119-76802A2DE57F}" destId="{1DD24471-5335-4BDE-94E0-74630B976237}" srcOrd="0" destOrd="0" parTransId="{197863F4-009E-41E6-9D72-166BD0862759}" sibTransId="{66B9E843-874B-4AC7-81FE-41F5F9CECCA3}"/>
    <dgm:cxn modelId="{C4029FE3-64A6-41AA-A488-423B4690F4E7}" type="presOf" srcId="{EB0AFD29-9B34-4994-8D16-A5B236623F02}" destId="{D6FA89F4-DAE8-41D2-BFCF-FE9A26CC67E8}" srcOrd="0" destOrd="0" presId="urn:microsoft.com/office/officeart/2005/8/layout/vList5"/>
    <dgm:cxn modelId="{7B67CE1D-1050-48AF-9049-BA0A382E94B9}" type="presOf" srcId="{31C0D61D-5FC3-4836-ACC3-E339C2BA387C}" destId="{665CCB9F-62C7-4B12-8851-C17682D0F385}" srcOrd="0" destOrd="0" presId="urn:microsoft.com/office/officeart/2005/8/layout/vList5"/>
    <dgm:cxn modelId="{5B15F6AD-7BA0-44E4-A4CC-B77CEEAE5E18}" srcId="{31C0D61D-5FC3-4836-ACC3-E339C2BA387C}" destId="{93F0C254-626C-440C-B9E4-E4239F416F8B}" srcOrd="0" destOrd="0" parTransId="{619723AB-48E4-4470-9972-EC5CB6A519B7}" sibTransId="{35925FF1-E2B9-478C-AE4B-4C86D185533B}"/>
    <dgm:cxn modelId="{6CE4F4BA-FB39-43D3-85E4-FE31BEE28B16}" srcId="{2ED5E0B7-2EE9-479F-927B-634BAA7712FF}" destId="{B5778C2F-B420-44AA-8193-AC7D41866AFF}" srcOrd="3" destOrd="0" parTransId="{AD6E01BC-1C57-4831-B199-88DA9E14D538}" sibTransId="{B5B6C16A-467C-49B3-B0A0-9D5182FE45AC}"/>
    <dgm:cxn modelId="{179F929A-FBBB-4195-A523-0DE9FB00844F}" type="presOf" srcId="{1D83004D-AD8D-4284-A119-76802A2DE57F}" destId="{3819DE13-4ABF-4F3C-BCD5-CD0322CFCCEB}" srcOrd="0" destOrd="0" presId="urn:microsoft.com/office/officeart/2005/8/layout/vList5"/>
    <dgm:cxn modelId="{C98351AA-FCCA-4E20-8298-D917D066486F}" srcId="{2ED5E0B7-2EE9-479F-927B-634BAA7712FF}" destId="{31C0D61D-5FC3-4836-ACC3-E339C2BA387C}" srcOrd="4" destOrd="0" parTransId="{5C1C1C7B-54F2-4F1E-B49B-C62CA9CF1AE8}" sibTransId="{87531C4E-FE15-46AE-965D-60A6241D1E91}"/>
    <dgm:cxn modelId="{A11A0C35-A7B6-4FD6-B210-687010F7890A}" type="presOf" srcId="{095C79AD-FF7C-4315-8577-F638D6025817}" destId="{2A9AA277-F8D4-4488-9D96-A161EF2E4A38}" srcOrd="0" destOrd="0" presId="urn:microsoft.com/office/officeart/2005/8/layout/vList5"/>
    <dgm:cxn modelId="{5D3ECFBA-93BF-4BB3-9F57-AAA930DE8146}" srcId="{991E41B2-00F1-4E31-A978-FD9A8787F7A6}" destId="{EC87A257-FEB4-44A0-A57F-FA6224177FF7}" srcOrd="0" destOrd="0" parTransId="{FAC6E1A1-1EE3-46A7-9D38-F650E94A0A76}" sibTransId="{9E336E0A-DFF3-429E-BED4-2A195367635B}"/>
    <dgm:cxn modelId="{968482E5-B43D-4438-B41D-15404C796498}" srcId="{095C79AD-FF7C-4315-8577-F638D6025817}" destId="{10B06436-87F7-4DC9-8921-B2FB86261A77}" srcOrd="0" destOrd="0" parTransId="{C4541A34-861A-46A3-A65A-93E5FD8256E7}" sibTransId="{DCB39E64-6AFC-410A-B412-9EC36F767C71}"/>
    <dgm:cxn modelId="{5F2E20E2-4D6A-4A6A-A501-4879E7A89F18}" type="presOf" srcId="{EC87A257-FEB4-44A0-A57F-FA6224177FF7}" destId="{DE86B1B1-CB4C-4A70-8E14-041BD3A6A865}" srcOrd="0" destOrd="0" presId="urn:microsoft.com/office/officeart/2005/8/layout/vList5"/>
    <dgm:cxn modelId="{152BB25D-7F1C-43C8-A770-0AD499B72F08}" srcId="{C258F5C9-8486-4CFF-83FC-1032FB5346A3}" destId="{EB0AFD29-9B34-4994-8D16-A5B236623F02}" srcOrd="0" destOrd="0" parTransId="{818CEE1D-CD7B-49AA-AE52-CB3C82AD3737}" sibTransId="{6E7734D8-E26A-489A-8654-36278722998C}"/>
    <dgm:cxn modelId="{C653BC7A-C150-45AC-AEE7-A7B291ADFB73}" srcId="{2ED5E0B7-2EE9-479F-927B-634BAA7712FF}" destId="{991E41B2-00F1-4E31-A978-FD9A8787F7A6}" srcOrd="5" destOrd="0" parTransId="{BC17B6C6-6EC2-4DBE-BC83-4B49A9831505}" sibTransId="{40517D3D-A00B-495A-8F4D-FCDF3F38C6CF}"/>
    <dgm:cxn modelId="{EB4479D0-D148-44C5-A9AF-8AB29CFC58D3}" type="presParOf" srcId="{6A8CFE1B-C8E4-48A8-B46C-44982597A183}" destId="{AC864D08-919A-491F-80A3-570AC1D25127}" srcOrd="0" destOrd="0" presId="urn:microsoft.com/office/officeart/2005/8/layout/vList5"/>
    <dgm:cxn modelId="{4A1E531E-EBDF-4C78-92AA-3FC52F3CCFDC}" type="presParOf" srcId="{AC864D08-919A-491F-80A3-570AC1D25127}" destId="{67FF4966-18B0-442A-8971-4A63416A0D7F}" srcOrd="0" destOrd="0" presId="urn:microsoft.com/office/officeart/2005/8/layout/vList5"/>
    <dgm:cxn modelId="{37D9BD07-FFC1-42AD-86CF-6C43E4DF4011}" type="presParOf" srcId="{AC864D08-919A-491F-80A3-570AC1D25127}" destId="{D6FA89F4-DAE8-41D2-BFCF-FE9A26CC67E8}" srcOrd="1" destOrd="0" presId="urn:microsoft.com/office/officeart/2005/8/layout/vList5"/>
    <dgm:cxn modelId="{45B9C332-CA01-4549-9D23-EA7DA06B4CA7}" type="presParOf" srcId="{6A8CFE1B-C8E4-48A8-B46C-44982597A183}" destId="{A4099EB3-6236-4267-AB57-A73E7A8CC2AE}" srcOrd="1" destOrd="0" presId="urn:microsoft.com/office/officeart/2005/8/layout/vList5"/>
    <dgm:cxn modelId="{DD67EF3F-5D54-45B9-84FC-FF96FD41019D}" type="presParOf" srcId="{6A8CFE1B-C8E4-48A8-B46C-44982597A183}" destId="{68723938-8DA0-4349-8695-D5229EEBC618}" srcOrd="2" destOrd="0" presId="urn:microsoft.com/office/officeart/2005/8/layout/vList5"/>
    <dgm:cxn modelId="{9E607DFD-1F4B-4D6E-9F6C-90A3179FBEB1}" type="presParOf" srcId="{68723938-8DA0-4349-8695-D5229EEBC618}" destId="{2A9AA277-F8D4-4488-9D96-A161EF2E4A38}" srcOrd="0" destOrd="0" presId="urn:microsoft.com/office/officeart/2005/8/layout/vList5"/>
    <dgm:cxn modelId="{AE6B4679-93CE-4BD9-9A81-EFF1BB0A9C06}" type="presParOf" srcId="{68723938-8DA0-4349-8695-D5229EEBC618}" destId="{56AE0A75-9C65-4570-BFAD-46955CB00599}" srcOrd="1" destOrd="0" presId="urn:microsoft.com/office/officeart/2005/8/layout/vList5"/>
    <dgm:cxn modelId="{7EE824AE-9099-4008-81B0-D0B710AE922B}" type="presParOf" srcId="{6A8CFE1B-C8E4-48A8-B46C-44982597A183}" destId="{EE463CDC-041E-427B-8A9D-4D62B2B493AB}" srcOrd="3" destOrd="0" presId="urn:microsoft.com/office/officeart/2005/8/layout/vList5"/>
    <dgm:cxn modelId="{8A9E9D16-FF48-47DB-A85A-82BADCF528D2}" type="presParOf" srcId="{6A8CFE1B-C8E4-48A8-B46C-44982597A183}" destId="{AB5E1AE3-C4A4-4C89-A20D-5FEACEF552EC}" srcOrd="4" destOrd="0" presId="urn:microsoft.com/office/officeart/2005/8/layout/vList5"/>
    <dgm:cxn modelId="{CA6DB4DD-104B-46B1-B627-DBE9318D4ED0}" type="presParOf" srcId="{AB5E1AE3-C4A4-4C89-A20D-5FEACEF552EC}" destId="{3819DE13-4ABF-4F3C-BCD5-CD0322CFCCEB}" srcOrd="0" destOrd="0" presId="urn:microsoft.com/office/officeart/2005/8/layout/vList5"/>
    <dgm:cxn modelId="{4E712C4C-48C7-4E16-92A5-F2A16CD717DC}" type="presParOf" srcId="{AB5E1AE3-C4A4-4C89-A20D-5FEACEF552EC}" destId="{F707762B-0140-4A29-BD33-745D10E5E816}" srcOrd="1" destOrd="0" presId="urn:microsoft.com/office/officeart/2005/8/layout/vList5"/>
    <dgm:cxn modelId="{A3303872-292E-4A41-8AAB-668A3F3BEBC3}" type="presParOf" srcId="{6A8CFE1B-C8E4-48A8-B46C-44982597A183}" destId="{916AEF93-4D4E-4370-94DE-4A052F1E993A}" srcOrd="5" destOrd="0" presId="urn:microsoft.com/office/officeart/2005/8/layout/vList5"/>
    <dgm:cxn modelId="{137102E1-90D6-4995-A290-120916E080D3}" type="presParOf" srcId="{6A8CFE1B-C8E4-48A8-B46C-44982597A183}" destId="{7755AA03-7194-4756-9EA9-E4F559AD4F46}" srcOrd="6" destOrd="0" presId="urn:microsoft.com/office/officeart/2005/8/layout/vList5"/>
    <dgm:cxn modelId="{7EB49DD7-AF5C-46EC-8822-494B5604CD8A}" type="presParOf" srcId="{7755AA03-7194-4756-9EA9-E4F559AD4F46}" destId="{81E8505E-1FF7-4586-A564-23E23C7AE290}" srcOrd="0" destOrd="0" presId="urn:microsoft.com/office/officeart/2005/8/layout/vList5"/>
    <dgm:cxn modelId="{8264953A-32AF-49A9-9B82-AF2F3AF6DC58}" type="presParOf" srcId="{7755AA03-7194-4756-9EA9-E4F559AD4F46}" destId="{8DF9AA6C-76C8-44A6-AE53-8471A5F0CBBD}" srcOrd="1" destOrd="0" presId="urn:microsoft.com/office/officeart/2005/8/layout/vList5"/>
    <dgm:cxn modelId="{48FE8E28-5240-4CF0-B814-0E67A9612301}" type="presParOf" srcId="{6A8CFE1B-C8E4-48A8-B46C-44982597A183}" destId="{784022E1-0AA1-4D64-BCBD-D81A2C5E5AB7}" srcOrd="7" destOrd="0" presId="urn:microsoft.com/office/officeart/2005/8/layout/vList5"/>
    <dgm:cxn modelId="{D2BFD3D4-D8B4-4EE1-8286-EDE65330DF05}" type="presParOf" srcId="{6A8CFE1B-C8E4-48A8-B46C-44982597A183}" destId="{255FC10D-360F-4C57-8B8B-610ACC63E968}" srcOrd="8" destOrd="0" presId="urn:microsoft.com/office/officeart/2005/8/layout/vList5"/>
    <dgm:cxn modelId="{F494560E-815A-42F0-9187-F6A0ACA4A59A}" type="presParOf" srcId="{255FC10D-360F-4C57-8B8B-610ACC63E968}" destId="{665CCB9F-62C7-4B12-8851-C17682D0F385}" srcOrd="0" destOrd="0" presId="urn:microsoft.com/office/officeart/2005/8/layout/vList5"/>
    <dgm:cxn modelId="{EE1515A0-9A3C-4A2D-AB82-70D01A4D0DBF}" type="presParOf" srcId="{255FC10D-360F-4C57-8B8B-610ACC63E968}" destId="{1999800D-2F70-4121-ADBE-A28EBE5DE9EE}" srcOrd="1" destOrd="0" presId="urn:microsoft.com/office/officeart/2005/8/layout/vList5"/>
    <dgm:cxn modelId="{988C65E3-F1F7-4C4E-914A-66B77F89F1FC}" type="presParOf" srcId="{6A8CFE1B-C8E4-48A8-B46C-44982597A183}" destId="{125829A7-D73C-4622-9A63-18D55C51FDC6}" srcOrd="9" destOrd="0" presId="urn:microsoft.com/office/officeart/2005/8/layout/vList5"/>
    <dgm:cxn modelId="{5361A16C-D704-4F56-B19A-833C25EA6E75}" type="presParOf" srcId="{6A8CFE1B-C8E4-48A8-B46C-44982597A183}" destId="{E74BDDDB-2074-48AD-9F1A-0AACD6A4870F}" srcOrd="10" destOrd="0" presId="urn:microsoft.com/office/officeart/2005/8/layout/vList5"/>
    <dgm:cxn modelId="{CE18BC5E-F3BA-4CA9-931C-8D43BE9CDDB4}" type="presParOf" srcId="{E74BDDDB-2074-48AD-9F1A-0AACD6A4870F}" destId="{143E07F2-422C-4BBA-8F20-3E9DED86BB86}" srcOrd="0" destOrd="0" presId="urn:microsoft.com/office/officeart/2005/8/layout/vList5"/>
    <dgm:cxn modelId="{AF70C548-7753-40E9-92CE-24BD5F9C7A0D}" type="presParOf" srcId="{E74BDDDB-2074-48AD-9F1A-0AACD6A4870F}" destId="{DE86B1B1-CB4C-4A70-8E14-041BD3A6A865}" srcOrd="1" destOrd="0" presId="urn:microsoft.com/office/officeart/2005/8/layout/vList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pPr>
              <a:defRPr/>
            </a:pPr>
            <a:fld id="{F776A02B-F592-4DC2-8E1A-87013A5B04E0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pPr>
              <a:defRPr/>
            </a:pPr>
            <a:fld id="{FEDB8CEB-8CF0-4EC8-B592-558D9D997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97EA70-7EE6-4AD2-AD2E-FBDE29CEBB2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EE473C-5B4E-49B0-A689-027BE2E6BB42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E347A4-DEB1-42BE-A97A-8CAD8EF24A0F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EE473C-5B4E-49B0-A689-027BE2E6BB42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28DB59-1EB6-485C-B440-838A95625148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28DB59-1EB6-485C-B440-838A95625148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28DB59-1EB6-485C-B440-838A95625148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9C7037-412D-4859-A8C3-6AB5099A1FE5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0E06E3-92E1-48A1-9652-1B2CF524DBBE}" type="slidenum">
              <a:rPr lang="en-US" smtClean="0"/>
              <a:pPr/>
              <a:t>19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D9B3D5-4366-4530-9697-91E5617EFE4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BEBF55-4B93-450D-B125-F4548CE4AC0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8C65BD-4096-4DF3-A40E-3F5C935F4822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28DB59-1EB6-485C-B440-838A95625148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EE473C-5B4E-49B0-A689-027BE2E6BB42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28DB59-1EB6-485C-B440-838A95625148}" type="slidenum">
              <a:rPr lang="en-US" smtClean="0"/>
              <a:pPr/>
              <a:t>7</a:t>
            </a:fld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298DD7-7F0D-417D-B87C-BC8EEE5CC31A}" type="slidenum">
              <a:rPr lang="en-US" smtClean="0"/>
              <a:pPr/>
              <a:t>8</a:t>
            </a:fld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96B0D-4DF3-4EC0-B8FD-FBE080973AB5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17A74-2B4D-41C4-8ECA-44CF86945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9E078-D219-4B0D-9094-6097D635D3AB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1C0CF-C273-4D5F-ACB5-F1483DCDE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AA145-1536-47C9-B847-A6E011A00AB8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BD0EF-8516-4467-927E-ABDF420FE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B526C-2930-4BB9-8867-438F1161BB8C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679EE-464B-4EC9-A9AE-E8816F36E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42D85-8B4E-483C-9BE7-A0653FDA969A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9BCE9-F9F6-4CD9-847D-53E4506E6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C55A3-57F4-44BF-97C9-D98ADBDA7136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B60FE-6020-4D02-926B-F212D7C0F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43974-0F14-4873-A72A-5D0736BCE722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FF910-D634-4091-A7E0-AA9226F9A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63D73-EC60-4CEC-A9AC-F42C8E9C72FB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DD51F-9CBD-41BD-9C6E-5BAC047A3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75AA3-38AF-4FCF-A3B6-C87AD527FA08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25BE5-FEC4-461E-896B-29836BA9F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67903-B5C5-488E-A93A-364CBA1CD82F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B1EB4-C479-4004-8018-7BDE9EFD6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3A077-409D-4C7A-B579-D7B96B6DCB54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66B96-F1E3-433B-982D-371EF3346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2085C2-9384-49F2-A7A5-42F3A1A86C32}" type="datetimeFigureOut">
              <a:rPr lang="en-US"/>
              <a:pPr>
                <a:defRPr/>
              </a:pPr>
              <a:t>10/31/2008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3C1985-D19D-4267-B061-5C0F5BA70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13" Type="http://schemas.openxmlformats.org/officeDocument/2006/relationships/image" Target="../media/image4.png"/><Relationship Id="rId18" Type="http://schemas.openxmlformats.org/officeDocument/2006/relationships/image" Target="../media/image7.png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hyperlink" Target="http://www.psu.edu/" TargetMode="External"/><Relationship Id="rId17" Type="http://schemas.openxmlformats.org/officeDocument/2006/relationships/image" Target="../media/image6.png"/><Relationship Id="rId2" Type="http://schemas.openxmlformats.org/officeDocument/2006/relationships/tags" Target="../tags/tag3.xml"/><Relationship Id="rId16" Type="http://schemas.openxmlformats.org/officeDocument/2006/relationships/hyperlink" Target="http://www.pankowfoundation.org/index.htm" TargetMode="Externa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image" Target="../media/image3.jpeg"/><Relationship Id="rId5" Type="http://schemas.openxmlformats.org/officeDocument/2006/relationships/tags" Target="../tags/tag6.xml"/><Relationship Id="rId15" Type="http://schemas.openxmlformats.org/officeDocument/2006/relationships/image" Target="../media/image5.png"/><Relationship Id="rId10" Type="http://schemas.openxmlformats.org/officeDocument/2006/relationships/image" Target="../media/image2.jpeg"/><Relationship Id="rId4" Type="http://schemas.openxmlformats.org/officeDocument/2006/relationships/tags" Target="../tags/tag5.xml"/><Relationship Id="rId9" Type="http://schemas.openxmlformats.org/officeDocument/2006/relationships/notesSlide" Target="../notesSlides/notesSlide1.xml"/><Relationship Id="rId14" Type="http://schemas.openxmlformats.org/officeDocument/2006/relationships/hyperlink" Target="http://www.construction-institute.org/scriptcontent/Index.cfm" TargetMode="Externa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slideLayout" Target="../slideLayouts/slideLayout7.xml"/><Relationship Id="rId7" Type="http://schemas.openxmlformats.org/officeDocument/2006/relationships/diagramQuickStyle" Target="../diagrams/quickStyle2.xml"/><Relationship Id="rId2" Type="http://schemas.openxmlformats.org/officeDocument/2006/relationships/tags" Target="../tags/tag99.xml"/><Relationship Id="rId1" Type="http://schemas.openxmlformats.org/officeDocument/2006/relationships/tags" Target="../tags/tag98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5" Type="http://schemas.openxmlformats.org/officeDocument/2006/relationships/hyperlink" Target="prototype.pptx" TargetMode="External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2.xml"/><Relationship Id="rId3" Type="http://schemas.openxmlformats.org/officeDocument/2006/relationships/tags" Target="../tags/tag104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tags" Target="../tags/tag107.xml"/><Relationship Id="rId5" Type="http://schemas.openxmlformats.org/officeDocument/2006/relationships/tags" Target="../tags/tag106.xml"/><Relationship Id="rId4" Type="http://schemas.openxmlformats.org/officeDocument/2006/relationships/tags" Target="../tags/tag105.xml"/><Relationship Id="rId9" Type="http://schemas.openxmlformats.org/officeDocument/2006/relationships/image" Target="../media/image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09.xml"/><Relationship Id="rId1" Type="http://schemas.openxmlformats.org/officeDocument/2006/relationships/tags" Target="../tags/tag108.xml"/><Relationship Id="rId6" Type="http://schemas.openxmlformats.org/officeDocument/2006/relationships/image" Target="../media/image12.jpeg"/><Relationship Id="rId5" Type="http://schemas.openxmlformats.org/officeDocument/2006/relationships/image" Target="../media/image9.jpe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1.xml"/><Relationship Id="rId1" Type="http://schemas.openxmlformats.org/officeDocument/2006/relationships/tags" Target="../tags/tag110.xml"/><Relationship Id="rId5" Type="http://schemas.openxmlformats.org/officeDocument/2006/relationships/image" Target="../media/image13.jpe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3.xml"/><Relationship Id="rId1" Type="http://schemas.openxmlformats.org/officeDocument/2006/relationships/tags" Target="../tags/tag112.xml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4.xml"/><Relationship Id="rId4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ojectservices.qld.gov.au/home/home.asp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5" Type="http://schemas.openxmlformats.org/officeDocument/2006/relationships/hyperlink" Target="https://fps.psu.edu/mkuser/index.html" TargetMode="External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tags" Target="../tags/tag22.xml"/><Relationship Id="rId13" Type="http://schemas.openxmlformats.org/officeDocument/2006/relationships/tags" Target="../tags/tag27.xml"/><Relationship Id="rId18" Type="http://schemas.openxmlformats.org/officeDocument/2006/relationships/tags" Target="../tags/tag32.xml"/><Relationship Id="rId26" Type="http://schemas.openxmlformats.org/officeDocument/2006/relationships/slideLayout" Target="../slideLayouts/slideLayout7.xml"/><Relationship Id="rId3" Type="http://schemas.openxmlformats.org/officeDocument/2006/relationships/tags" Target="../tags/tag17.xml"/><Relationship Id="rId21" Type="http://schemas.openxmlformats.org/officeDocument/2006/relationships/tags" Target="../tags/tag35.xml"/><Relationship Id="rId7" Type="http://schemas.openxmlformats.org/officeDocument/2006/relationships/tags" Target="../tags/tag21.xml"/><Relationship Id="rId12" Type="http://schemas.openxmlformats.org/officeDocument/2006/relationships/tags" Target="../tags/tag26.xml"/><Relationship Id="rId17" Type="http://schemas.openxmlformats.org/officeDocument/2006/relationships/tags" Target="../tags/tag31.xml"/><Relationship Id="rId25" Type="http://schemas.openxmlformats.org/officeDocument/2006/relationships/tags" Target="../tags/tag39.xml"/><Relationship Id="rId2" Type="http://schemas.openxmlformats.org/officeDocument/2006/relationships/tags" Target="../tags/tag16.xml"/><Relationship Id="rId16" Type="http://schemas.openxmlformats.org/officeDocument/2006/relationships/tags" Target="../tags/tag30.xml"/><Relationship Id="rId20" Type="http://schemas.openxmlformats.org/officeDocument/2006/relationships/tags" Target="../tags/tag34.xml"/><Relationship Id="rId1" Type="http://schemas.openxmlformats.org/officeDocument/2006/relationships/tags" Target="../tags/tag15.xml"/><Relationship Id="rId6" Type="http://schemas.openxmlformats.org/officeDocument/2006/relationships/tags" Target="../tags/tag20.xml"/><Relationship Id="rId11" Type="http://schemas.openxmlformats.org/officeDocument/2006/relationships/tags" Target="../tags/tag25.xml"/><Relationship Id="rId24" Type="http://schemas.openxmlformats.org/officeDocument/2006/relationships/tags" Target="../tags/tag38.xml"/><Relationship Id="rId5" Type="http://schemas.openxmlformats.org/officeDocument/2006/relationships/tags" Target="../tags/tag19.xml"/><Relationship Id="rId15" Type="http://schemas.openxmlformats.org/officeDocument/2006/relationships/tags" Target="../tags/tag29.xml"/><Relationship Id="rId23" Type="http://schemas.openxmlformats.org/officeDocument/2006/relationships/tags" Target="../tags/tag37.xml"/><Relationship Id="rId10" Type="http://schemas.openxmlformats.org/officeDocument/2006/relationships/tags" Target="../tags/tag24.xml"/><Relationship Id="rId19" Type="http://schemas.openxmlformats.org/officeDocument/2006/relationships/tags" Target="../tags/tag33.xml"/><Relationship Id="rId4" Type="http://schemas.openxmlformats.org/officeDocument/2006/relationships/tags" Target="../tags/tag18.xml"/><Relationship Id="rId9" Type="http://schemas.openxmlformats.org/officeDocument/2006/relationships/tags" Target="../tags/tag23.xml"/><Relationship Id="rId14" Type="http://schemas.openxmlformats.org/officeDocument/2006/relationships/tags" Target="../tags/tag28.xml"/><Relationship Id="rId22" Type="http://schemas.openxmlformats.org/officeDocument/2006/relationships/tags" Target="../tags/tag36.xml"/><Relationship Id="rId27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0.xml"/><Relationship Id="rId5" Type="http://schemas.openxmlformats.org/officeDocument/2006/relationships/hyperlink" Target="http://bimex.wikispaces.com/" TargetMode="Externa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3" Type="http://schemas.openxmlformats.org/officeDocument/2006/relationships/tags" Target="../tags/tag53.xml"/><Relationship Id="rId18" Type="http://schemas.openxmlformats.org/officeDocument/2006/relationships/tags" Target="../tags/tag58.xml"/><Relationship Id="rId26" Type="http://schemas.openxmlformats.org/officeDocument/2006/relationships/tags" Target="../tags/tag66.xml"/><Relationship Id="rId39" Type="http://schemas.openxmlformats.org/officeDocument/2006/relationships/tags" Target="../tags/tag79.xml"/><Relationship Id="rId3" Type="http://schemas.openxmlformats.org/officeDocument/2006/relationships/tags" Target="../tags/tag43.xml"/><Relationship Id="rId21" Type="http://schemas.openxmlformats.org/officeDocument/2006/relationships/tags" Target="../tags/tag61.xml"/><Relationship Id="rId34" Type="http://schemas.openxmlformats.org/officeDocument/2006/relationships/tags" Target="../tags/tag74.xml"/><Relationship Id="rId42" Type="http://schemas.openxmlformats.org/officeDocument/2006/relationships/tags" Target="../tags/tag82.xml"/><Relationship Id="rId47" Type="http://schemas.openxmlformats.org/officeDocument/2006/relationships/tags" Target="../tags/tag87.xml"/><Relationship Id="rId50" Type="http://schemas.openxmlformats.org/officeDocument/2006/relationships/tags" Target="../tags/tag90.xml"/><Relationship Id="rId7" Type="http://schemas.openxmlformats.org/officeDocument/2006/relationships/tags" Target="../tags/tag47.xml"/><Relationship Id="rId12" Type="http://schemas.openxmlformats.org/officeDocument/2006/relationships/tags" Target="../tags/tag52.xml"/><Relationship Id="rId17" Type="http://schemas.openxmlformats.org/officeDocument/2006/relationships/tags" Target="../tags/tag57.xml"/><Relationship Id="rId25" Type="http://schemas.openxmlformats.org/officeDocument/2006/relationships/tags" Target="../tags/tag65.xml"/><Relationship Id="rId33" Type="http://schemas.openxmlformats.org/officeDocument/2006/relationships/tags" Target="../tags/tag73.xml"/><Relationship Id="rId38" Type="http://schemas.openxmlformats.org/officeDocument/2006/relationships/tags" Target="../tags/tag78.xml"/><Relationship Id="rId46" Type="http://schemas.openxmlformats.org/officeDocument/2006/relationships/tags" Target="../tags/tag86.xml"/><Relationship Id="rId2" Type="http://schemas.openxmlformats.org/officeDocument/2006/relationships/tags" Target="../tags/tag42.xml"/><Relationship Id="rId16" Type="http://schemas.openxmlformats.org/officeDocument/2006/relationships/tags" Target="../tags/tag56.xml"/><Relationship Id="rId20" Type="http://schemas.openxmlformats.org/officeDocument/2006/relationships/tags" Target="../tags/tag60.xml"/><Relationship Id="rId29" Type="http://schemas.openxmlformats.org/officeDocument/2006/relationships/tags" Target="../tags/tag69.xml"/><Relationship Id="rId41" Type="http://schemas.openxmlformats.org/officeDocument/2006/relationships/tags" Target="../tags/tag81.xml"/><Relationship Id="rId54" Type="http://schemas.openxmlformats.org/officeDocument/2006/relationships/image" Target="../media/image9.jpeg"/><Relationship Id="rId1" Type="http://schemas.openxmlformats.org/officeDocument/2006/relationships/tags" Target="../tags/tag41.xml"/><Relationship Id="rId6" Type="http://schemas.openxmlformats.org/officeDocument/2006/relationships/tags" Target="../tags/tag46.xml"/><Relationship Id="rId11" Type="http://schemas.openxmlformats.org/officeDocument/2006/relationships/tags" Target="../tags/tag51.xml"/><Relationship Id="rId24" Type="http://schemas.openxmlformats.org/officeDocument/2006/relationships/tags" Target="../tags/tag64.xml"/><Relationship Id="rId32" Type="http://schemas.openxmlformats.org/officeDocument/2006/relationships/tags" Target="../tags/tag72.xml"/><Relationship Id="rId37" Type="http://schemas.openxmlformats.org/officeDocument/2006/relationships/tags" Target="../tags/tag77.xml"/><Relationship Id="rId40" Type="http://schemas.openxmlformats.org/officeDocument/2006/relationships/tags" Target="../tags/tag80.xml"/><Relationship Id="rId45" Type="http://schemas.openxmlformats.org/officeDocument/2006/relationships/tags" Target="../tags/tag85.xml"/><Relationship Id="rId53" Type="http://schemas.openxmlformats.org/officeDocument/2006/relationships/notesSlide" Target="../notesSlides/notesSlide8.xml"/><Relationship Id="rId5" Type="http://schemas.openxmlformats.org/officeDocument/2006/relationships/tags" Target="../tags/tag45.xml"/><Relationship Id="rId15" Type="http://schemas.openxmlformats.org/officeDocument/2006/relationships/tags" Target="../tags/tag55.xml"/><Relationship Id="rId23" Type="http://schemas.openxmlformats.org/officeDocument/2006/relationships/tags" Target="../tags/tag63.xml"/><Relationship Id="rId28" Type="http://schemas.openxmlformats.org/officeDocument/2006/relationships/tags" Target="../tags/tag68.xml"/><Relationship Id="rId36" Type="http://schemas.openxmlformats.org/officeDocument/2006/relationships/tags" Target="../tags/tag76.xml"/><Relationship Id="rId49" Type="http://schemas.openxmlformats.org/officeDocument/2006/relationships/tags" Target="../tags/tag89.xml"/><Relationship Id="rId10" Type="http://schemas.openxmlformats.org/officeDocument/2006/relationships/tags" Target="../tags/tag50.xml"/><Relationship Id="rId19" Type="http://schemas.openxmlformats.org/officeDocument/2006/relationships/tags" Target="../tags/tag59.xml"/><Relationship Id="rId31" Type="http://schemas.openxmlformats.org/officeDocument/2006/relationships/tags" Target="../tags/tag71.xml"/><Relationship Id="rId44" Type="http://schemas.openxmlformats.org/officeDocument/2006/relationships/tags" Target="../tags/tag84.xml"/><Relationship Id="rId52" Type="http://schemas.openxmlformats.org/officeDocument/2006/relationships/slideLayout" Target="../slideLayouts/slideLayout7.xml"/><Relationship Id="rId4" Type="http://schemas.openxmlformats.org/officeDocument/2006/relationships/tags" Target="../tags/tag44.xml"/><Relationship Id="rId9" Type="http://schemas.openxmlformats.org/officeDocument/2006/relationships/tags" Target="../tags/tag49.xml"/><Relationship Id="rId14" Type="http://schemas.openxmlformats.org/officeDocument/2006/relationships/tags" Target="../tags/tag54.xml"/><Relationship Id="rId22" Type="http://schemas.openxmlformats.org/officeDocument/2006/relationships/tags" Target="../tags/tag62.xml"/><Relationship Id="rId27" Type="http://schemas.openxmlformats.org/officeDocument/2006/relationships/tags" Target="../tags/tag67.xml"/><Relationship Id="rId30" Type="http://schemas.openxmlformats.org/officeDocument/2006/relationships/tags" Target="../tags/tag70.xml"/><Relationship Id="rId35" Type="http://schemas.openxmlformats.org/officeDocument/2006/relationships/tags" Target="../tags/tag75.xml"/><Relationship Id="rId43" Type="http://schemas.openxmlformats.org/officeDocument/2006/relationships/tags" Target="../tags/tag83.xml"/><Relationship Id="rId48" Type="http://schemas.openxmlformats.org/officeDocument/2006/relationships/tags" Target="../tags/tag88.xml"/><Relationship Id="rId8" Type="http://schemas.openxmlformats.org/officeDocument/2006/relationships/tags" Target="../tags/tag48.xml"/><Relationship Id="rId51" Type="http://schemas.openxmlformats.org/officeDocument/2006/relationships/tags" Target="../tags/tag9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9.xml"/><Relationship Id="rId13" Type="http://schemas.openxmlformats.org/officeDocument/2006/relationships/image" Target="../media/image10.png"/><Relationship Id="rId3" Type="http://schemas.openxmlformats.org/officeDocument/2006/relationships/tags" Target="../tags/tag94.xml"/><Relationship Id="rId7" Type="http://schemas.openxmlformats.org/officeDocument/2006/relationships/slideLayout" Target="../slideLayouts/slideLayout7.xml"/><Relationship Id="rId12" Type="http://schemas.openxmlformats.org/officeDocument/2006/relationships/diagramColors" Target="../diagrams/colors1.xml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tags" Target="../tags/tag97.xml"/><Relationship Id="rId11" Type="http://schemas.openxmlformats.org/officeDocument/2006/relationships/diagramQuickStyle" Target="../diagrams/quickStyle1.xml"/><Relationship Id="rId5" Type="http://schemas.openxmlformats.org/officeDocument/2006/relationships/tags" Target="../tags/tag96.xml"/><Relationship Id="rId10" Type="http://schemas.openxmlformats.org/officeDocument/2006/relationships/diagramLayout" Target="../diagrams/layout1.xml"/><Relationship Id="rId4" Type="http://schemas.openxmlformats.org/officeDocument/2006/relationships/tags" Target="../tags/tag95.xml"/><Relationship Id="rId9" Type="http://schemas.openxmlformats.org/officeDocument/2006/relationships/diagramData" Target="../diagrams/data1.xml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>
            <p:custDataLst>
              <p:tags r:id="rId1"/>
            </p:custDataLst>
          </p:nvPr>
        </p:nvSpPr>
        <p:spPr>
          <a:xfrm>
            <a:off x="76200" y="65088"/>
            <a:ext cx="5334000" cy="10779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Project Execution Planning for Building Information Modeling</a:t>
            </a:r>
          </a:p>
        </p:txBody>
      </p:sp>
      <p:pic>
        <p:nvPicPr>
          <p:cNvPr id="2051" name="Picture 2" descr="PACE: The Partnership for Achieving Construction Excellence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/>
          <a:srcRect/>
          <a:stretch>
            <a:fillRect/>
          </a:stretch>
        </p:blipFill>
        <p:spPr bwMode="auto">
          <a:xfrm>
            <a:off x="3429000" y="3505200"/>
            <a:ext cx="452437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Penn State Office of Physical Plant">
            <a:hlinkClick r:id="rId12"/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5943600" y="2514600"/>
            <a:ext cx="2009775" cy="657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1270" name="Picture 6" descr="CII logo">
            <a:hlinkClick r:id="rId14"/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5"/>
          <a:srcRect/>
          <a:stretch>
            <a:fillRect/>
          </a:stretch>
        </p:blipFill>
        <p:spPr bwMode="auto">
          <a:xfrm>
            <a:off x="6934200" y="1600200"/>
            <a:ext cx="914400" cy="5207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</p:pic>
      <p:pic>
        <p:nvPicPr>
          <p:cNvPr id="2054" name="Picture 8" descr="http://www.pankowfoundation.org/images/pankow_site_logo.gif">
            <a:hlinkClick r:id="rId16"/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7"/>
          <a:srcRect b="8524"/>
          <a:stretch>
            <a:fillRect/>
          </a:stretch>
        </p:blipFill>
        <p:spPr bwMode="auto">
          <a:xfrm>
            <a:off x="6096000" y="228600"/>
            <a:ext cx="1789113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>
            <p:custDataLst>
              <p:tags r:id="rId6"/>
            </p:custDataLst>
          </p:nvPr>
        </p:nvSpPr>
        <p:spPr>
          <a:xfrm>
            <a:off x="76200" y="2057400"/>
            <a:ext cx="48768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A </a:t>
            </a:r>
            <a:r>
              <a:rPr lang="en-US" dirty="0" err="1">
                <a:solidFill>
                  <a:schemeClr val="bg1"/>
                </a:solidFill>
                <a:latin typeface="+mn-lt"/>
              </a:rPr>
              <a:t>buildingSMART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 Alliance project sponsored by: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The Charles </a:t>
            </a:r>
            <a:r>
              <a:rPr lang="en-US" dirty="0" err="1">
                <a:solidFill>
                  <a:schemeClr val="bg1"/>
                </a:solidFill>
                <a:latin typeface="+mn-lt"/>
              </a:rPr>
              <a:t>Pankow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 Foundation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Construction Industry Institute (CII)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Penn State Office of Physical Plant (OPP)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PACE</a:t>
            </a:r>
          </a:p>
        </p:txBody>
      </p:sp>
      <p:sp>
        <p:nvSpPr>
          <p:cNvPr id="9" name="TextBox 8"/>
          <p:cNvSpPr txBox="1"/>
          <p:nvPr>
            <p:custDataLst>
              <p:tags r:id="rId7"/>
            </p:custDataLst>
          </p:nvPr>
        </p:nvSpPr>
        <p:spPr>
          <a:xfrm>
            <a:off x="533400" y="1295400"/>
            <a:ext cx="5410200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Progress Meeting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#4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–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October 31</a:t>
            </a:r>
            <a:r>
              <a:rPr lang="en-US" sz="2400" baseline="30000" dirty="0" smtClean="0">
                <a:solidFill>
                  <a:schemeClr val="bg1"/>
                </a:solidFill>
                <a:latin typeface="+mj-lt"/>
              </a:rPr>
              <a:t>st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2008</a:t>
            </a:r>
          </a:p>
        </p:txBody>
      </p:sp>
      <p:pic>
        <p:nvPicPr>
          <p:cNvPr id="10" name="Picture 2" descr="C:\Users\CRD137\AppData\Local\Microsoft\Windows\Temporary Internet Files\Content.IE5\06LT43P1\MCj04361750000[1].png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3429000" y="1676401"/>
            <a:ext cx="2286000" cy="45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7620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Execution Planning Categories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4" name="Diagram 3"/>
          <p:cNvGraphicFramePr/>
          <p:nvPr>
            <p:custDataLst>
              <p:tags r:id="rId2"/>
            </p:custDataLst>
          </p:nvPr>
        </p:nvGraphicFramePr>
        <p:xfrm>
          <a:off x="914400" y="1397000"/>
          <a:ext cx="80010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/>
          <p:cNvSpPr/>
          <p:nvPr>
            <p:custDataLst>
              <p:tags r:id="rId1"/>
            </p:custDataLst>
          </p:nvPr>
        </p:nvSpPr>
        <p:spPr>
          <a:xfrm>
            <a:off x="76200" y="76200"/>
            <a:ext cx="8991600" cy="67056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shade val="30000"/>
                  <a:satMod val="115000"/>
                </a:schemeClr>
              </a:gs>
              <a:gs pos="50000">
                <a:schemeClr val="accent4">
                  <a:lumMod val="50000"/>
                  <a:shade val="67500"/>
                  <a:satMod val="115000"/>
                </a:schemeClr>
              </a:gs>
              <a:gs pos="100000">
                <a:schemeClr val="accent4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838200" y="1905000"/>
            <a:ext cx="76200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+mj-lt"/>
              </a:rPr>
              <a:t>BIM </a:t>
            </a:r>
            <a:r>
              <a:rPr lang="en-US" sz="4000" b="1" dirty="0" smtClean="0">
                <a:solidFill>
                  <a:srgbClr val="C00000"/>
                </a:solidFill>
                <a:latin typeface="+mj-lt"/>
              </a:rPr>
              <a:t>USE Identification Prototype</a:t>
            </a:r>
          </a:p>
          <a:p>
            <a:pPr algn="ctr"/>
            <a:endParaRPr lang="en-US" sz="4000" b="1" dirty="0" smtClean="0">
              <a:solidFill>
                <a:srgbClr val="C00000"/>
              </a:solidFill>
              <a:latin typeface="+mj-lt"/>
            </a:endParaRPr>
          </a:p>
          <a:p>
            <a:pPr algn="ctr"/>
            <a:r>
              <a:rPr lang="en-US" sz="4000" b="1" dirty="0" smtClean="0">
                <a:solidFill>
                  <a:srgbClr val="C00000"/>
                </a:solidFill>
                <a:latin typeface="+mj-lt"/>
                <a:hlinkClick r:id="rId5" action="ppaction://hlinkpres?slideindex=1&amp;slidetitle="/>
              </a:rPr>
              <a:t>CLICK HERE</a:t>
            </a:r>
            <a:endParaRPr lang="en-US" sz="4000" b="1" dirty="0" smtClean="0">
              <a:solidFill>
                <a:srgbClr val="C00000"/>
              </a:solidFill>
              <a:latin typeface="+mj-lt"/>
            </a:endParaRPr>
          </a:p>
          <a:p>
            <a:pPr algn="ctr"/>
            <a:endParaRPr lang="en-US" sz="40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>
            <p:custDataLst>
              <p:tags r:id="rId1"/>
            </p:custDataLst>
          </p:nvPr>
        </p:nvSpPr>
        <p:spPr>
          <a:xfrm>
            <a:off x="228600" y="2590800"/>
            <a:ext cx="2362200" cy="1905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/>
              <a:t>Project Input</a:t>
            </a:r>
            <a:endParaRPr lang="en-US" sz="2000" b="1" dirty="0"/>
          </a:p>
          <a:p>
            <a:pPr algn="ctr">
              <a:defRPr/>
            </a:pPr>
            <a:endParaRPr lang="en-US" sz="1400" b="1" dirty="0"/>
          </a:p>
          <a:p>
            <a:pPr algn="ctr">
              <a:defRPr/>
            </a:pPr>
            <a:r>
              <a:rPr lang="en-US" sz="1400" dirty="0"/>
              <a:t>Project Characteristics + </a:t>
            </a:r>
          </a:p>
          <a:p>
            <a:pPr algn="ctr">
              <a:defRPr/>
            </a:pPr>
            <a:r>
              <a:rPr lang="en-US" sz="1400" dirty="0"/>
              <a:t>BIM Objectives</a:t>
            </a:r>
          </a:p>
        </p:txBody>
      </p:sp>
      <p:sp>
        <p:nvSpPr>
          <p:cNvPr id="6" name="Rectangle 5"/>
          <p:cNvSpPr/>
          <p:nvPr>
            <p:custDataLst>
              <p:tags r:id="rId2"/>
            </p:custDataLst>
          </p:nvPr>
        </p:nvSpPr>
        <p:spPr>
          <a:xfrm>
            <a:off x="3429000" y="2743200"/>
            <a:ext cx="23622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/>
              <a:t>Decision Support</a:t>
            </a:r>
          </a:p>
          <a:p>
            <a:pPr algn="ctr">
              <a:defRPr/>
            </a:pPr>
            <a:r>
              <a:rPr lang="en-US" sz="2000" b="1" dirty="0" smtClean="0"/>
              <a:t>Tool</a:t>
            </a:r>
          </a:p>
          <a:p>
            <a:pPr algn="ctr">
              <a:defRPr/>
            </a:pPr>
            <a:r>
              <a:rPr lang="en-US" sz="1400" dirty="0" smtClean="0"/>
              <a:t>Decision Matrix</a:t>
            </a:r>
            <a:endParaRPr lang="en-US" sz="1400" dirty="0"/>
          </a:p>
        </p:txBody>
      </p:sp>
      <p:sp>
        <p:nvSpPr>
          <p:cNvPr id="7" name="Right Arrow 6"/>
          <p:cNvSpPr/>
          <p:nvPr>
            <p:custDataLst>
              <p:tags r:id="rId3"/>
            </p:custDataLst>
          </p:nvPr>
        </p:nvSpPr>
        <p:spPr>
          <a:xfrm>
            <a:off x="2362200" y="3124200"/>
            <a:ext cx="12192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/>
          <p:nvPr>
            <p:custDataLst>
              <p:tags r:id="rId4"/>
            </p:custDataLst>
          </p:nvPr>
        </p:nvSpPr>
        <p:spPr>
          <a:xfrm>
            <a:off x="76200" y="0"/>
            <a:ext cx="6858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</a:rPr>
              <a:t>BIM </a:t>
            </a:r>
            <a:r>
              <a:rPr lang="en-US" sz="3600" dirty="0" smtClean="0">
                <a:solidFill>
                  <a:schemeClr val="bg1"/>
                </a:solidFill>
              </a:rPr>
              <a:t>Use Identification Process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10" name="Rectangle 9"/>
          <p:cNvSpPr/>
          <p:nvPr>
            <p:custDataLst>
              <p:tags r:id="rId5"/>
            </p:custDataLst>
          </p:nvPr>
        </p:nvSpPr>
        <p:spPr>
          <a:xfrm>
            <a:off x="6477000" y="2743200"/>
            <a:ext cx="23622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/>
              <a:t>BIM GOALS</a:t>
            </a:r>
            <a:endParaRPr lang="en-US" sz="2000" b="1" dirty="0"/>
          </a:p>
        </p:txBody>
      </p:sp>
      <p:sp>
        <p:nvSpPr>
          <p:cNvPr id="8" name="Right Arrow 7"/>
          <p:cNvSpPr/>
          <p:nvPr>
            <p:custDataLst>
              <p:tags r:id="rId6"/>
            </p:custDataLst>
          </p:nvPr>
        </p:nvSpPr>
        <p:spPr>
          <a:xfrm>
            <a:off x="5638800" y="3124200"/>
            <a:ext cx="10668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>
            <p:custDataLst>
              <p:tags r:id="rId1"/>
            </p:custDataLst>
          </p:nvPr>
        </p:nvSpPr>
        <p:spPr>
          <a:xfrm>
            <a:off x="76200" y="0"/>
            <a:ext cx="8991600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 smtClean="0">
                <a:solidFill>
                  <a:schemeClr val="bg1"/>
                </a:solidFill>
                <a:latin typeface="+mj-lt"/>
              </a:rPr>
              <a:t>Design Support System: </a:t>
            </a: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Matrix </a:t>
            </a:r>
            <a:r>
              <a:rPr lang="en-US" sz="3400" dirty="0">
                <a:solidFill>
                  <a:schemeClr val="bg1"/>
                </a:solidFill>
                <a:latin typeface="+mj-lt"/>
              </a:rPr>
              <a:t>Model</a:t>
            </a:r>
          </a:p>
        </p:txBody>
      </p:sp>
      <p:pic>
        <p:nvPicPr>
          <p:cNvPr id="18" name="Picture 17" descr="MATRIXDEFINED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rcRect l="5001" t="14444" r="5834" b="7778"/>
          <a:stretch>
            <a:fillRect/>
          </a:stretch>
        </p:blipFill>
        <p:spPr>
          <a:xfrm>
            <a:off x="457200" y="1371600"/>
            <a:ext cx="81534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/>
          <p:cNvSpPr/>
          <p:nvPr>
            <p:custDataLst>
              <p:tags r:id="rId1"/>
            </p:custDataLst>
          </p:nvPr>
        </p:nvSpPr>
        <p:spPr>
          <a:xfrm>
            <a:off x="76200" y="76200"/>
            <a:ext cx="8991600" cy="67056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shade val="30000"/>
                  <a:satMod val="115000"/>
                </a:schemeClr>
              </a:gs>
              <a:gs pos="50000">
                <a:schemeClr val="accent4">
                  <a:lumMod val="50000"/>
                  <a:shade val="67500"/>
                  <a:satMod val="115000"/>
                </a:schemeClr>
              </a:gs>
              <a:gs pos="100000">
                <a:schemeClr val="accent4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UseHouseofQuality (2)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/>
          <a:srcRect l="2170" t="870" r="4659" b="3478"/>
          <a:stretch>
            <a:fillRect/>
          </a:stretch>
        </p:blipFill>
        <p:spPr>
          <a:xfrm rot="16200000">
            <a:off x="1295400" y="-990604"/>
            <a:ext cx="6553201" cy="8839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Next Tasks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533400" y="1219200"/>
            <a:ext cx="7924800" cy="372409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Develop detailed execution planning process model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Complete the content analysis of interviews for each phase and for BIM uses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Perform Case Studies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Develop detailed list of content for BIM Execution Plan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Identify next focus group locations</a:t>
            </a: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buildingSMART Alliance Conf (?)</a:t>
            </a: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PACE Seminar in Spring 09</a:t>
            </a: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7620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Example: Interview Content Analysis 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4" name="Picture 3" descr="Interview.jpg"/>
          <p:cNvPicPr>
            <a:picLocks noChangeAspect="1"/>
          </p:cNvPicPr>
          <p:nvPr/>
        </p:nvPicPr>
        <p:blipFill>
          <a:blip r:embed="rId4"/>
          <a:srcRect l="6863" t="5556" r="6863" b="52222"/>
          <a:stretch>
            <a:fillRect/>
          </a:stretch>
        </p:blipFill>
        <p:spPr>
          <a:xfrm>
            <a:off x="1" y="1021081"/>
            <a:ext cx="9216188" cy="58369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7620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Additional Resources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219200"/>
            <a:ext cx="7924800" cy="44627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Autodesk Communication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Specifications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AIA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BIM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Exhibit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AGC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Guide to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BIM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  <a:hlinkClick r:id="rId3"/>
              </a:rPr>
              <a:t>Australian BIM National </a:t>
            </a:r>
            <a:r>
              <a:rPr lang="en-US" sz="2400" dirty="0" smtClean="0">
                <a:solidFill>
                  <a:schemeClr val="bg1"/>
                </a:solidFill>
                <a:latin typeface="+mn-lt"/>
                <a:hlinkClick r:id="rId3"/>
              </a:rPr>
              <a:t>Guidelines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Key success factors for adopting BIM (Gang Lee)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Board Members:</a:t>
            </a: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Feel free to add more if they come to mind.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5334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Discussion</a:t>
            </a:r>
          </a:p>
        </p:txBody>
      </p:sp>
      <p:sp>
        <p:nvSpPr>
          <p:cNvPr id="9219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7924800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Ways that you can help us: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Feedback:</a:t>
            </a:r>
          </a:p>
          <a:p>
            <a:pPr marL="1428750" lvl="2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BIM Uses (posted at bimex.wikispace.com)</a:t>
            </a:r>
          </a:p>
          <a:p>
            <a:pPr marL="1428750" lvl="2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Process overview / format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971550" lvl="1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Identify potential case study projects for BIM Execution Planning course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Projects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to test drive BIM Execution Plan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Process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Share BIM Execution Plans if you have them and can share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them</a:t>
            </a:r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10243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382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/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Next Meeting Time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?</a:t>
            </a:r>
          </a:p>
          <a:p>
            <a:pPr marL="514350" indent="-514350"/>
            <a:endParaRPr lang="en-US" sz="2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/>
            <a:endParaRPr lang="en-US" sz="28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lvl="1" indent="-514350"/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Video conferencing during 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meetings – need friend of PSU Account</a:t>
            </a:r>
          </a:p>
          <a:p>
            <a:pPr marL="514350" lvl="1" indent="-514350"/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lvl="1" indent="-514350"/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SIGN UP HERE:</a:t>
            </a:r>
          </a:p>
          <a:p>
            <a:pPr marL="514350" lvl="1" indent="-514350"/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lvl="1" indent="-514350"/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hlinkClick r:id="rId5"/>
              </a:rPr>
              <a:t>https://</a:t>
            </a: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  <a:hlinkClick r:id="rId5"/>
              </a:rPr>
              <a:t>fps.psu.edu/mkuser/index.html</a:t>
            </a:r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lvl="1" indent="-514350"/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lvl="1" indent="-514350"/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514350" indent="-514350"/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Conference Call Agenda</a:t>
            </a:r>
          </a:p>
        </p:txBody>
      </p:sp>
      <p:sp>
        <p:nvSpPr>
          <p:cNvPr id="3075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153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Introductions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Project Overview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Progress Report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Discussion of Project and Progress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Set Up Next Meeting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Team Members</a:t>
            </a:r>
          </a:p>
        </p:txBody>
      </p:sp>
      <p:sp>
        <p:nvSpPr>
          <p:cNvPr id="4099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19200"/>
            <a:ext cx="81534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1900" b="1" dirty="0">
                <a:solidFill>
                  <a:schemeClr val="bg1"/>
                </a:solidFill>
                <a:latin typeface="Calibri" pitchFamily="34" charset="0"/>
              </a:rPr>
              <a:t>Board of Advisory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Deke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Smith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Executive Director of </a:t>
            </a:r>
            <a:r>
              <a:rPr lang="en-US" sz="1500" dirty="0" err="1">
                <a:solidFill>
                  <a:schemeClr val="bg1"/>
                </a:solidFill>
                <a:latin typeface="+mn-lt"/>
              </a:rPr>
              <a:t>buildingSMART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Alliance (Industry Champion)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Victor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Sanvido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Ph.D., Senior Vice President, Southland Industries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Francois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Grobler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Ph.D., US Army CERL and IAI - North America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Steve Hagan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Project Knowledge Center, U.S. General Services Administration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Soad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Kousheshi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President, AEC Strategy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Ed Gannon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Manager of Design Services, Penn State Office of Physical Plant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Mark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Falzarano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Barton </a:t>
            </a:r>
            <a:r>
              <a:rPr lang="en-US" sz="1500" dirty="0" err="1">
                <a:solidFill>
                  <a:schemeClr val="bg1"/>
                </a:solidFill>
                <a:latin typeface="+mn-lt"/>
              </a:rPr>
              <a:t>Malow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Company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Mark Butler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 smtClean="0">
                <a:solidFill>
                  <a:schemeClr val="bg1"/>
                </a:solidFill>
                <a:latin typeface="+mn-lt"/>
              </a:rPr>
              <a:t>HDR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smtClean="0">
                <a:solidFill>
                  <a:srgbClr val="FFFF00"/>
                </a:solidFill>
                <a:latin typeface="+mn-lt"/>
              </a:rPr>
              <a:t>Derek </a:t>
            </a:r>
            <a:r>
              <a:rPr lang="en-US" sz="1500" b="1" dirty="0" err="1" smtClean="0">
                <a:solidFill>
                  <a:srgbClr val="FFFF00"/>
                </a:solidFill>
                <a:latin typeface="+mn-lt"/>
              </a:rPr>
              <a:t>Cunz</a:t>
            </a:r>
            <a:r>
              <a:rPr lang="en-US" sz="15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1500" dirty="0" smtClean="0">
                <a:solidFill>
                  <a:srgbClr val="FFFF00"/>
                </a:solidFill>
                <a:latin typeface="+mn-lt"/>
              </a:rPr>
              <a:t>– Director of Project Development, </a:t>
            </a:r>
            <a:r>
              <a:rPr lang="en-US" sz="1500" dirty="0" err="1" smtClean="0">
                <a:solidFill>
                  <a:srgbClr val="FFFF00"/>
                </a:solidFill>
                <a:latin typeface="+mn-lt"/>
              </a:rPr>
              <a:t>Mortenson</a:t>
            </a:r>
            <a:r>
              <a:rPr lang="en-US" sz="1500" dirty="0" smtClean="0">
                <a:solidFill>
                  <a:srgbClr val="FFFF00"/>
                </a:solidFill>
                <a:latin typeface="+mn-lt"/>
              </a:rPr>
              <a:t> Construction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1500" b="1" dirty="0" smtClean="0">
                <a:solidFill>
                  <a:srgbClr val="FFFF00"/>
                </a:solidFill>
                <a:latin typeface="+mn-lt"/>
              </a:rPr>
              <a:t>Mark </a:t>
            </a:r>
            <a:r>
              <a:rPr lang="en-US" sz="1500" b="1" dirty="0" err="1" smtClean="0">
                <a:solidFill>
                  <a:srgbClr val="FFFF00"/>
                </a:solidFill>
                <a:latin typeface="+mn-lt"/>
              </a:rPr>
              <a:t>Konchar</a:t>
            </a:r>
            <a:r>
              <a:rPr lang="en-US" sz="1500" b="1" dirty="0" smtClean="0">
                <a:solidFill>
                  <a:srgbClr val="FFFF00"/>
                </a:solidFill>
                <a:latin typeface="+mn-lt"/>
              </a:rPr>
              <a:t>- </a:t>
            </a:r>
            <a:r>
              <a:rPr lang="en-US" sz="1500" dirty="0" smtClean="0">
                <a:solidFill>
                  <a:srgbClr val="FFFF00"/>
                </a:solidFill>
                <a:latin typeface="+mn-lt"/>
              </a:rPr>
              <a:t>Vice President – Balfour Beatty Construction</a:t>
            </a:r>
          </a:p>
          <a:p>
            <a:pPr>
              <a:buFont typeface="Arial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900" b="1" dirty="0" smtClean="0">
                <a:solidFill>
                  <a:schemeClr val="bg1"/>
                </a:solidFill>
                <a:latin typeface="Calibri" pitchFamily="34" charset="0"/>
              </a:rPr>
              <a:t>CIC Research Program Team Members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John Messner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Director of the CIC Research Program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Chimay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Anumba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Professor and Head of Architectural Engineering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Sam Hunter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Assist. Professor of Psychology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Craig Dubler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PhD Student, Architectural Engineering (Construction)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Colleen Kasprzak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MS Student, Architectural Engineering (Operations)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Chitwan Saluja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MS Student, Architectural Engineering (Planning)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Nevena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Zikic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MS Student, Architectural Engineering (Design)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Shane Goodman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BAE/MAE Student, Architectural Engineering</a:t>
            </a:r>
          </a:p>
          <a:p>
            <a:pPr>
              <a:buFont typeface="Arial" charset="0"/>
              <a:buChar char="•"/>
              <a:defRPr/>
            </a:pPr>
            <a:r>
              <a:rPr lang="en-US" sz="19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900" b="1" dirty="0">
                <a:solidFill>
                  <a:schemeClr val="bg1"/>
                </a:solidFill>
                <a:latin typeface="Calibri" pitchFamily="34" charset="0"/>
              </a:rPr>
              <a:t>Sponsor </a:t>
            </a:r>
            <a:r>
              <a:rPr lang="en-US" sz="1900" b="1" dirty="0" err="1">
                <a:solidFill>
                  <a:schemeClr val="bg1"/>
                </a:solidFill>
                <a:latin typeface="Calibri" pitchFamily="34" charset="0"/>
              </a:rPr>
              <a:t>Represenatives</a:t>
            </a:r>
            <a:endParaRPr lang="en-US" sz="1900" b="1" dirty="0">
              <a:solidFill>
                <a:schemeClr val="bg1"/>
              </a:solidFill>
              <a:latin typeface="Calibri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Bob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Tener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 Director, The Charles Pankow Foundation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Steve Thomas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– Director of Research, The Construction Industry Institute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Project Overview</a:t>
            </a:r>
          </a:p>
        </p:txBody>
      </p:sp>
      <p:sp>
        <p:nvSpPr>
          <p:cNvPr id="5123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153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68275" indent="-168275">
              <a:buFont typeface="Arial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Calibri" pitchFamily="34" charset="0"/>
              </a:rPr>
              <a:t>Identify </a:t>
            </a: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BIM methods and implementation strategies organized by project phase</a:t>
            </a:r>
          </a:p>
          <a:p>
            <a:pPr lvl="1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 Planning, Design, Construction, Operations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Develop implementation guidelines and best practice methods</a:t>
            </a:r>
          </a:p>
          <a:p>
            <a:pPr>
              <a:buFont typeface="Arial" charset="0"/>
              <a:buChar char="•"/>
            </a:pPr>
            <a:r>
              <a:rPr lang="en-US" sz="2400" dirty="0">
                <a:solidFill>
                  <a:schemeClr val="bg1"/>
                </a:solidFill>
                <a:latin typeface="Calibri" pitchFamily="34" charset="0"/>
              </a:rPr>
              <a:t> Disseminate the results</a:t>
            </a:r>
          </a:p>
          <a:p>
            <a:pPr marL="625475" lvl="1" indent="-168275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 BIM Execution Planning Guide</a:t>
            </a:r>
          </a:p>
          <a:p>
            <a:pPr marL="625475" lvl="1" indent="-168275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 Interactive execution planning computer tool</a:t>
            </a:r>
          </a:p>
          <a:p>
            <a:pPr marL="625475" lvl="1" indent="-168275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 Presentations at national conferences e.g. buildingSMART, AIA, AGC </a:t>
            </a:r>
            <a:r>
              <a:rPr lang="en-US" sz="2000" dirty="0" err="1">
                <a:solidFill>
                  <a:schemeClr val="bg1"/>
                </a:solidFill>
                <a:latin typeface="Calibri" pitchFamily="34" charset="0"/>
              </a:rPr>
              <a:t>BIMForum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, etc.</a:t>
            </a:r>
          </a:p>
          <a:p>
            <a:pPr marL="625475" lvl="1" indent="-168275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 Articles in industry and academic publications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Progress Report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219200"/>
            <a:ext cx="7924800" cy="52014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Continuously d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eveloping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concept </a:t>
            </a:r>
            <a:r>
              <a:rPr lang="en-US" sz="2400" dirty="0">
                <a:solidFill>
                  <a:schemeClr val="bg1"/>
                </a:solidFill>
                <a:latin typeface="+mn-lt"/>
              </a:rPr>
              <a:t>for BIM Execution Planning Process.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Wrapping-up Interview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process.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Conducted focus group discussion at PACE (10.16.2008)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Reviewing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additional resources with similar scopes for collaborative efforts and/or additional value to our guide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. 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BIM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Ex Class </a:t>
            </a: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Developed BIM uses on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wiki through interviews and lit review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Currently investigating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case study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projects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/>
          <p:cNvSpPr/>
          <p:nvPr>
            <p:custDataLst>
              <p:tags r:id="rId1"/>
            </p:custDataLst>
          </p:nvPr>
        </p:nvSpPr>
        <p:spPr>
          <a:xfrm>
            <a:off x="76200" y="76200"/>
            <a:ext cx="8991600" cy="67056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shade val="30000"/>
                  <a:satMod val="115000"/>
                </a:schemeClr>
              </a:gs>
              <a:gs pos="50000">
                <a:schemeClr val="accent4">
                  <a:lumMod val="50000"/>
                  <a:shade val="67500"/>
                  <a:satMod val="115000"/>
                </a:schemeClr>
              </a:gs>
              <a:gs pos="100000">
                <a:schemeClr val="accent4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>
            <p:custDataLst>
              <p:tags r:id="rId2"/>
            </p:custDataLst>
          </p:nvPr>
        </p:nvSpPr>
        <p:spPr>
          <a:xfrm>
            <a:off x="152400" y="762000"/>
            <a:ext cx="9906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Plan</a:t>
            </a:r>
            <a:endParaRPr lang="en-US" b="1" dirty="0"/>
          </a:p>
        </p:txBody>
      </p:sp>
      <p:sp>
        <p:nvSpPr>
          <p:cNvPr id="36" name="Rectangle 35"/>
          <p:cNvSpPr/>
          <p:nvPr>
            <p:custDataLst>
              <p:tags r:id="rId3"/>
            </p:custDataLst>
          </p:nvPr>
        </p:nvSpPr>
        <p:spPr>
          <a:xfrm>
            <a:off x="152400" y="1524000"/>
            <a:ext cx="990600" cy="2590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Design</a:t>
            </a:r>
            <a:endParaRPr lang="en-US" b="1" dirty="0"/>
          </a:p>
        </p:txBody>
      </p:sp>
      <p:sp>
        <p:nvSpPr>
          <p:cNvPr id="37" name="Rectangle 36"/>
          <p:cNvSpPr/>
          <p:nvPr>
            <p:custDataLst>
              <p:tags r:id="rId4"/>
            </p:custDataLst>
          </p:nvPr>
        </p:nvSpPr>
        <p:spPr>
          <a:xfrm>
            <a:off x="152400" y="4191000"/>
            <a:ext cx="990600" cy="990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Construct</a:t>
            </a:r>
            <a:endParaRPr lang="en-US" sz="1500" b="1" dirty="0"/>
          </a:p>
        </p:txBody>
      </p:sp>
      <p:sp>
        <p:nvSpPr>
          <p:cNvPr id="38" name="Rectangle 37"/>
          <p:cNvSpPr/>
          <p:nvPr>
            <p:custDataLst>
              <p:tags r:id="rId5"/>
            </p:custDataLst>
          </p:nvPr>
        </p:nvSpPr>
        <p:spPr>
          <a:xfrm>
            <a:off x="152400" y="5257800"/>
            <a:ext cx="990600" cy="1371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Operate</a:t>
            </a:r>
            <a:endParaRPr lang="en-US" sz="1600" b="1" dirty="0"/>
          </a:p>
        </p:txBody>
      </p:sp>
      <p:sp>
        <p:nvSpPr>
          <p:cNvPr id="39" name="Rectangle 38"/>
          <p:cNvSpPr/>
          <p:nvPr>
            <p:custDataLst>
              <p:tags r:id="rId6"/>
            </p:custDataLst>
          </p:nvPr>
        </p:nvSpPr>
        <p:spPr>
          <a:xfrm>
            <a:off x="1219200" y="152400"/>
            <a:ext cx="19050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Design Communication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" name="Rectangle 39"/>
          <p:cNvSpPr/>
          <p:nvPr>
            <p:custDataLst>
              <p:tags r:id="rId7"/>
            </p:custDataLst>
          </p:nvPr>
        </p:nvSpPr>
        <p:spPr>
          <a:xfrm>
            <a:off x="3200400" y="152400"/>
            <a:ext cx="20574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System Analysis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" name="Rectangle 40"/>
          <p:cNvSpPr/>
          <p:nvPr>
            <p:custDataLst>
              <p:tags r:id="rId8"/>
            </p:custDataLst>
          </p:nvPr>
        </p:nvSpPr>
        <p:spPr>
          <a:xfrm>
            <a:off x="5334000" y="152400"/>
            <a:ext cx="18288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Estimation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Rectangle 41"/>
          <p:cNvSpPr/>
          <p:nvPr>
            <p:custDataLst>
              <p:tags r:id="rId9"/>
            </p:custDataLst>
          </p:nvPr>
        </p:nvSpPr>
        <p:spPr>
          <a:xfrm>
            <a:off x="7239000" y="152400"/>
            <a:ext cx="17526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Scheduling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Rectangle 42"/>
          <p:cNvSpPr/>
          <p:nvPr>
            <p:custDataLst>
              <p:tags r:id="rId10"/>
            </p:custDataLst>
          </p:nvPr>
        </p:nvSpPr>
        <p:spPr>
          <a:xfrm>
            <a:off x="1219200" y="762000"/>
            <a:ext cx="19050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500" dirty="0" smtClean="0">
                <a:solidFill>
                  <a:schemeClr val="tx1"/>
                </a:solidFill>
              </a:rPr>
              <a:t>Existing Conditions </a:t>
            </a:r>
          </a:p>
          <a:p>
            <a:r>
              <a:rPr lang="en-US" sz="1500" dirty="0" smtClean="0">
                <a:solidFill>
                  <a:schemeClr val="tx1"/>
                </a:solidFill>
              </a:rPr>
              <a:t>   Modeling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Programming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>
            <p:custDataLst>
              <p:tags r:id="rId11"/>
            </p:custDataLst>
          </p:nvPr>
        </p:nvSpPr>
        <p:spPr>
          <a:xfrm>
            <a:off x="1219200" y="1524000"/>
            <a:ext cx="1905000" cy="2590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Design Authoring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Design Reviews (Constructability, 3D Design Coordination, Virtual Mock-ups)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>
            <p:custDataLst>
              <p:tags r:id="rId12"/>
            </p:custDataLst>
          </p:nvPr>
        </p:nvSpPr>
        <p:spPr>
          <a:xfrm>
            <a:off x="3200400" y="1524000"/>
            <a:ext cx="2057400" cy="2590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Site Analysis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Engineering Analysis (Structural, Energy, Lighting , CFD, IAQ Evaluation, Thermal Performance)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Code Validation (Emergency Evacuation, Security Analysis)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LEED Evaluation</a:t>
            </a:r>
          </a:p>
        </p:txBody>
      </p:sp>
      <p:sp>
        <p:nvSpPr>
          <p:cNvPr id="46" name="Rectangle 45"/>
          <p:cNvSpPr/>
          <p:nvPr>
            <p:custDataLst>
              <p:tags r:id="rId13"/>
            </p:custDataLst>
          </p:nvPr>
        </p:nvSpPr>
        <p:spPr>
          <a:xfrm>
            <a:off x="3200400" y="762000"/>
            <a:ext cx="20574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Site Selection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>
            <p:custDataLst>
              <p:tags r:id="rId14"/>
            </p:custDataLst>
          </p:nvPr>
        </p:nvSpPr>
        <p:spPr>
          <a:xfrm>
            <a:off x="5334000" y="762000"/>
            <a:ext cx="18288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112713" indent="-112713"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Preliminary Cost         Estimation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>
            <p:custDataLst>
              <p:tags r:id="rId15"/>
            </p:custDataLst>
          </p:nvPr>
        </p:nvSpPr>
        <p:spPr>
          <a:xfrm>
            <a:off x="5334000" y="1524000"/>
            <a:ext cx="1828800" cy="2590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Cost Estimation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>
            <p:custDataLst>
              <p:tags r:id="rId16"/>
            </p:custDataLst>
          </p:nvPr>
        </p:nvSpPr>
        <p:spPr>
          <a:xfrm>
            <a:off x="7239000" y="762000"/>
            <a:ext cx="17526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Phase Planning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>
            <p:custDataLst>
              <p:tags r:id="rId17"/>
            </p:custDataLst>
          </p:nvPr>
        </p:nvSpPr>
        <p:spPr>
          <a:xfrm>
            <a:off x="7239000" y="1524000"/>
            <a:ext cx="1752600" cy="2590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Phase Planning (Tenant Fit-out)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>
            <p:custDataLst>
              <p:tags r:id="rId18"/>
            </p:custDataLst>
          </p:nvPr>
        </p:nvSpPr>
        <p:spPr>
          <a:xfrm>
            <a:off x="1219200" y="4191000"/>
            <a:ext cx="19050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3D MEP Coordination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Digital Fabrication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3D Control and 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Planning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>
            <p:custDataLst>
              <p:tags r:id="rId19"/>
            </p:custDataLst>
          </p:nvPr>
        </p:nvSpPr>
        <p:spPr>
          <a:xfrm>
            <a:off x="1219200" y="5257800"/>
            <a:ext cx="19050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Record Model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Asset Management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Space Management/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Tracking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Disaster/Emergency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Planning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>
            <p:custDataLst>
              <p:tags r:id="rId20"/>
            </p:custDataLst>
          </p:nvPr>
        </p:nvSpPr>
        <p:spPr>
          <a:xfrm>
            <a:off x="3200400" y="4191000"/>
            <a:ext cx="20574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3D System Design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>
            <p:custDataLst>
              <p:tags r:id="rId21"/>
            </p:custDataLst>
          </p:nvPr>
        </p:nvSpPr>
        <p:spPr>
          <a:xfrm>
            <a:off x="3200400" y="5257800"/>
            <a:ext cx="20574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Building Performance Analysis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>
            <p:custDataLst>
              <p:tags r:id="rId22"/>
            </p:custDataLst>
          </p:nvPr>
        </p:nvSpPr>
        <p:spPr>
          <a:xfrm>
            <a:off x="5334000" y="4191000"/>
            <a:ext cx="1828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Unit Price Estimating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>
            <p:custDataLst>
              <p:tags r:id="rId23"/>
            </p:custDataLst>
          </p:nvPr>
        </p:nvSpPr>
        <p:spPr>
          <a:xfrm>
            <a:off x="5334000" y="5257800"/>
            <a:ext cx="18288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Maintenance Cost Estimation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>
            <p:custDataLst>
              <p:tags r:id="rId24"/>
            </p:custDataLst>
          </p:nvPr>
        </p:nvSpPr>
        <p:spPr>
          <a:xfrm>
            <a:off x="7239000" y="4191000"/>
            <a:ext cx="17526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4D Planning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Site Utilization Planning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>
            <p:custDataLst>
              <p:tags r:id="rId25"/>
            </p:custDataLst>
          </p:nvPr>
        </p:nvSpPr>
        <p:spPr>
          <a:xfrm>
            <a:off x="7239000" y="5257800"/>
            <a:ext cx="17526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Building Maintenance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Renovation Coordination</a:t>
            </a:r>
            <a:endParaRPr lang="en-US" sz="1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54102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BIM USE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from WIKI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4200" y="0"/>
            <a:ext cx="60198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685800" y="2819400"/>
            <a:ext cx="22860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+mj-lt"/>
                <a:hlinkClick r:id="rId5"/>
              </a:rPr>
              <a:t>CLICK HERE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+mj-lt"/>
                <a:hlinkClick r:id="rId5"/>
              </a:rPr>
              <a:t>(Link to WIKI)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5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>
            <p:custDataLst>
              <p:tags r:id="rId1"/>
            </p:custDataLst>
          </p:nvPr>
        </p:nvSpPr>
        <p:spPr>
          <a:xfrm>
            <a:off x="152400" y="19050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Operation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83" name="Rectangle 82"/>
          <p:cNvSpPr/>
          <p:nvPr>
            <p:custDataLst>
              <p:tags r:id="rId2"/>
            </p:custDataLst>
          </p:nvPr>
        </p:nvSpPr>
        <p:spPr>
          <a:xfrm>
            <a:off x="2438400" y="19050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Construction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84" name="Rectangle 83"/>
          <p:cNvSpPr/>
          <p:nvPr>
            <p:custDataLst>
              <p:tags r:id="rId3"/>
            </p:custDataLst>
          </p:nvPr>
        </p:nvSpPr>
        <p:spPr>
          <a:xfrm>
            <a:off x="4800600" y="19050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Design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85" name="Rectangle 84"/>
          <p:cNvSpPr/>
          <p:nvPr>
            <p:custDataLst>
              <p:tags r:id="rId4"/>
            </p:custDataLst>
          </p:nvPr>
        </p:nvSpPr>
        <p:spPr>
          <a:xfrm>
            <a:off x="7086600" y="19050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Planning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86" name="Rectangle 85"/>
          <p:cNvSpPr/>
          <p:nvPr>
            <p:custDataLst>
              <p:tags r:id="rId5"/>
            </p:custDataLst>
          </p:nvPr>
        </p:nvSpPr>
        <p:spPr>
          <a:xfrm>
            <a:off x="11430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87" name="Rectangle 86"/>
          <p:cNvSpPr/>
          <p:nvPr>
            <p:custDataLst>
              <p:tags r:id="rId6"/>
            </p:custDataLst>
          </p:nvPr>
        </p:nvSpPr>
        <p:spPr>
          <a:xfrm>
            <a:off x="16002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88" name="Rectangle 87"/>
          <p:cNvSpPr/>
          <p:nvPr>
            <p:custDataLst>
              <p:tags r:id="rId7"/>
            </p:custDataLst>
          </p:nvPr>
        </p:nvSpPr>
        <p:spPr>
          <a:xfrm>
            <a:off x="228600" y="22860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89" name="Rectangle 88"/>
          <p:cNvSpPr/>
          <p:nvPr>
            <p:custDataLst>
              <p:tags r:id="rId8"/>
            </p:custDataLst>
          </p:nvPr>
        </p:nvSpPr>
        <p:spPr>
          <a:xfrm>
            <a:off x="6858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06" name="Right Arrow 105"/>
          <p:cNvSpPr/>
          <p:nvPr>
            <p:custDataLst>
              <p:tags r:id="rId9"/>
            </p:custDataLst>
          </p:nvPr>
        </p:nvSpPr>
        <p:spPr>
          <a:xfrm>
            <a:off x="1828800" y="19812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7" name="Right Arrow 106"/>
          <p:cNvSpPr/>
          <p:nvPr>
            <p:custDataLst>
              <p:tags r:id="rId10"/>
            </p:custDataLst>
          </p:nvPr>
        </p:nvSpPr>
        <p:spPr>
          <a:xfrm>
            <a:off x="4191000" y="19812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96" name="TextBox 108"/>
          <p:cNvSpPr txBox="1">
            <a:spLocks noChangeArrowheads="1"/>
          </p:cNvSpPr>
          <p:nvPr>
            <p:custDataLst>
              <p:tags r:id="rId11"/>
            </p:custDataLst>
          </p:nvPr>
        </p:nvSpPr>
        <p:spPr bwMode="auto">
          <a:xfrm>
            <a:off x="76200" y="2971800"/>
            <a:ext cx="548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First Pass = </a:t>
            </a:r>
            <a:r>
              <a:rPr lang="en-US" b="1" dirty="0">
                <a:solidFill>
                  <a:srgbClr val="C00000"/>
                </a:solidFill>
              </a:rPr>
              <a:t>Use</a:t>
            </a:r>
          </a:p>
        </p:txBody>
      </p:sp>
      <p:sp>
        <p:nvSpPr>
          <p:cNvPr id="110" name="Right Arrow 109"/>
          <p:cNvSpPr/>
          <p:nvPr>
            <p:custDataLst>
              <p:tags r:id="rId12"/>
            </p:custDataLst>
          </p:nvPr>
        </p:nvSpPr>
        <p:spPr>
          <a:xfrm>
            <a:off x="152400" y="3276600"/>
            <a:ext cx="2209800" cy="12065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98" name="TextBox 137"/>
          <p:cNvSpPr txBox="1">
            <a:spLocks noChangeArrowheads="1"/>
          </p:cNvSpPr>
          <p:nvPr>
            <p:custDataLst>
              <p:tags r:id="rId13"/>
            </p:custDataLst>
          </p:nvPr>
        </p:nvSpPr>
        <p:spPr bwMode="auto">
          <a:xfrm>
            <a:off x="3581400" y="4887913"/>
            <a:ext cx="5791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Second Pass </a:t>
            </a:r>
            <a:r>
              <a:rPr lang="en-US" b="1" dirty="0">
                <a:solidFill>
                  <a:schemeClr val="bg1"/>
                </a:solidFill>
              </a:rPr>
              <a:t>= </a:t>
            </a:r>
            <a:r>
              <a:rPr lang="en-US" b="1" dirty="0">
                <a:solidFill>
                  <a:srgbClr val="C00000"/>
                </a:solidFill>
              </a:rPr>
              <a:t>Who creates it? What Platform?</a:t>
            </a:r>
          </a:p>
        </p:txBody>
      </p:sp>
      <p:sp>
        <p:nvSpPr>
          <p:cNvPr id="139" name="Right Arrow 138"/>
          <p:cNvSpPr/>
          <p:nvPr>
            <p:custDataLst>
              <p:tags r:id="rId14"/>
            </p:custDataLst>
          </p:nvPr>
        </p:nvSpPr>
        <p:spPr>
          <a:xfrm rot="10800000">
            <a:off x="3657600" y="5181600"/>
            <a:ext cx="5334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" name="Rectangle 74"/>
          <p:cNvSpPr/>
          <p:nvPr>
            <p:custDataLst>
              <p:tags r:id="rId15"/>
            </p:custDataLst>
          </p:nvPr>
        </p:nvSpPr>
        <p:spPr>
          <a:xfrm>
            <a:off x="152400" y="37338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Operation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76" name="Rectangle 75"/>
          <p:cNvSpPr/>
          <p:nvPr>
            <p:custDataLst>
              <p:tags r:id="rId16"/>
            </p:custDataLst>
          </p:nvPr>
        </p:nvSpPr>
        <p:spPr>
          <a:xfrm>
            <a:off x="2438400" y="37338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Construction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77" name="Rectangle 76"/>
          <p:cNvSpPr/>
          <p:nvPr>
            <p:custDataLst>
              <p:tags r:id="rId17"/>
            </p:custDataLst>
          </p:nvPr>
        </p:nvSpPr>
        <p:spPr>
          <a:xfrm>
            <a:off x="4800600" y="37338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Design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78" name="Rectangle 77"/>
          <p:cNvSpPr/>
          <p:nvPr>
            <p:custDataLst>
              <p:tags r:id="rId18"/>
            </p:custDataLst>
          </p:nvPr>
        </p:nvSpPr>
        <p:spPr>
          <a:xfrm>
            <a:off x="7086600" y="37338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Planning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92" name="Rectangle 91"/>
          <p:cNvSpPr/>
          <p:nvPr>
            <p:custDataLst>
              <p:tags r:id="rId19"/>
            </p:custDataLst>
          </p:nvPr>
        </p:nvSpPr>
        <p:spPr>
          <a:xfrm>
            <a:off x="34290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93" name="Rectangle 92"/>
          <p:cNvSpPr/>
          <p:nvPr>
            <p:custDataLst>
              <p:tags r:id="rId20"/>
            </p:custDataLst>
          </p:nvPr>
        </p:nvSpPr>
        <p:spPr>
          <a:xfrm>
            <a:off x="38862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94" name="Rectangle 93"/>
          <p:cNvSpPr/>
          <p:nvPr>
            <p:custDataLst>
              <p:tags r:id="rId21"/>
            </p:custDataLst>
          </p:nvPr>
        </p:nvSpPr>
        <p:spPr>
          <a:xfrm>
            <a:off x="2514600" y="22860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95" name="Rectangle 94"/>
          <p:cNvSpPr/>
          <p:nvPr>
            <p:custDataLst>
              <p:tags r:id="rId22"/>
            </p:custDataLst>
          </p:nvPr>
        </p:nvSpPr>
        <p:spPr>
          <a:xfrm>
            <a:off x="29718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96" name="Rectangle 95"/>
          <p:cNvSpPr/>
          <p:nvPr>
            <p:custDataLst>
              <p:tags r:id="rId23"/>
            </p:custDataLst>
          </p:nvPr>
        </p:nvSpPr>
        <p:spPr>
          <a:xfrm>
            <a:off x="57912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97" name="Rectangle 96"/>
          <p:cNvSpPr/>
          <p:nvPr>
            <p:custDataLst>
              <p:tags r:id="rId24"/>
            </p:custDataLst>
          </p:nvPr>
        </p:nvSpPr>
        <p:spPr>
          <a:xfrm>
            <a:off x="62484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98" name="Rectangle 97"/>
          <p:cNvSpPr/>
          <p:nvPr>
            <p:custDataLst>
              <p:tags r:id="rId25"/>
            </p:custDataLst>
          </p:nvPr>
        </p:nvSpPr>
        <p:spPr>
          <a:xfrm>
            <a:off x="4876800" y="22860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99" name="Rectangle 98"/>
          <p:cNvSpPr/>
          <p:nvPr>
            <p:custDataLst>
              <p:tags r:id="rId26"/>
            </p:custDataLst>
          </p:nvPr>
        </p:nvSpPr>
        <p:spPr>
          <a:xfrm>
            <a:off x="53340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00" name="Rectangle 99"/>
          <p:cNvSpPr/>
          <p:nvPr>
            <p:custDataLst>
              <p:tags r:id="rId27"/>
            </p:custDataLst>
          </p:nvPr>
        </p:nvSpPr>
        <p:spPr>
          <a:xfrm>
            <a:off x="80772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01" name="Rectangle 100"/>
          <p:cNvSpPr/>
          <p:nvPr>
            <p:custDataLst>
              <p:tags r:id="rId28"/>
            </p:custDataLst>
          </p:nvPr>
        </p:nvSpPr>
        <p:spPr>
          <a:xfrm>
            <a:off x="85344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02" name="Rectangle 101"/>
          <p:cNvSpPr/>
          <p:nvPr>
            <p:custDataLst>
              <p:tags r:id="rId29"/>
            </p:custDataLst>
          </p:nvPr>
        </p:nvSpPr>
        <p:spPr>
          <a:xfrm>
            <a:off x="7162800" y="22860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03" name="Rectangle 102"/>
          <p:cNvSpPr/>
          <p:nvPr>
            <p:custDataLst>
              <p:tags r:id="rId30"/>
            </p:custDataLst>
          </p:nvPr>
        </p:nvSpPr>
        <p:spPr>
          <a:xfrm>
            <a:off x="76200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04" name="Rectangle 103"/>
          <p:cNvSpPr/>
          <p:nvPr>
            <p:custDataLst>
              <p:tags r:id="rId31"/>
            </p:custDataLst>
          </p:nvPr>
        </p:nvSpPr>
        <p:spPr>
          <a:xfrm>
            <a:off x="11430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05" name="Rectangle 104"/>
          <p:cNvSpPr/>
          <p:nvPr>
            <p:custDataLst>
              <p:tags r:id="rId32"/>
            </p:custDataLst>
          </p:nvPr>
        </p:nvSpPr>
        <p:spPr>
          <a:xfrm>
            <a:off x="16002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09" name="Rectangle 108"/>
          <p:cNvSpPr/>
          <p:nvPr>
            <p:custDataLst>
              <p:tags r:id="rId33"/>
            </p:custDataLst>
          </p:nvPr>
        </p:nvSpPr>
        <p:spPr>
          <a:xfrm>
            <a:off x="228600" y="41148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11" name="Rectangle 110"/>
          <p:cNvSpPr/>
          <p:nvPr>
            <p:custDataLst>
              <p:tags r:id="rId34"/>
            </p:custDataLst>
          </p:nvPr>
        </p:nvSpPr>
        <p:spPr>
          <a:xfrm>
            <a:off x="6858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12" name="Rectangle 111"/>
          <p:cNvSpPr/>
          <p:nvPr>
            <p:custDataLst>
              <p:tags r:id="rId35"/>
            </p:custDataLst>
          </p:nvPr>
        </p:nvSpPr>
        <p:spPr>
          <a:xfrm>
            <a:off x="34290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13" name="Rectangle 112"/>
          <p:cNvSpPr/>
          <p:nvPr>
            <p:custDataLst>
              <p:tags r:id="rId36"/>
            </p:custDataLst>
          </p:nvPr>
        </p:nvSpPr>
        <p:spPr>
          <a:xfrm>
            <a:off x="38862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14" name="Rectangle 113"/>
          <p:cNvSpPr/>
          <p:nvPr>
            <p:custDataLst>
              <p:tags r:id="rId37"/>
            </p:custDataLst>
          </p:nvPr>
        </p:nvSpPr>
        <p:spPr>
          <a:xfrm>
            <a:off x="2514600" y="41148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15" name="Rectangle 114"/>
          <p:cNvSpPr/>
          <p:nvPr>
            <p:custDataLst>
              <p:tags r:id="rId38"/>
            </p:custDataLst>
          </p:nvPr>
        </p:nvSpPr>
        <p:spPr>
          <a:xfrm>
            <a:off x="29718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16" name="Rectangle 115"/>
          <p:cNvSpPr/>
          <p:nvPr>
            <p:custDataLst>
              <p:tags r:id="rId39"/>
            </p:custDataLst>
          </p:nvPr>
        </p:nvSpPr>
        <p:spPr>
          <a:xfrm>
            <a:off x="57912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17" name="Rectangle 116"/>
          <p:cNvSpPr/>
          <p:nvPr>
            <p:custDataLst>
              <p:tags r:id="rId40"/>
            </p:custDataLst>
          </p:nvPr>
        </p:nvSpPr>
        <p:spPr>
          <a:xfrm>
            <a:off x="62484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18" name="Rectangle 117"/>
          <p:cNvSpPr/>
          <p:nvPr>
            <p:custDataLst>
              <p:tags r:id="rId41"/>
            </p:custDataLst>
          </p:nvPr>
        </p:nvSpPr>
        <p:spPr>
          <a:xfrm>
            <a:off x="4876800" y="41148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19" name="Rectangle 118"/>
          <p:cNvSpPr/>
          <p:nvPr>
            <p:custDataLst>
              <p:tags r:id="rId42"/>
            </p:custDataLst>
          </p:nvPr>
        </p:nvSpPr>
        <p:spPr>
          <a:xfrm>
            <a:off x="53340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20" name="Rectangle 119"/>
          <p:cNvSpPr/>
          <p:nvPr>
            <p:custDataLst>
              <p:tags r:id="rId43"/>
            </p:custDataLst>
          </p:nvPr>
        </p:nvSpPr>
        <p:spPr>
          <a:xfrm>
            <a:off x="80772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21" name="Rectangle 120"/>
          <p:cNvSpPr/>
          <p:nvPr>
            <p:custDataLst>
              <p:tags r:id="rId44"/>
            </p:custDataLst>
          </p:nvPr>
        </p:nvSpPr>
        <p:spPr>
          <a:xfrm>
            <a:off x="85344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22" name="Rectangle 121"/>
          <p:cNvSpPr/>
          <p:nvPr>
            <p:custDataLst>
              <p:tags r:id="rId45"/>
            </p:custDataLst>
          </p:nvPr>
        </p:nvSpPr>
        <p:spPr>
          <a:xfrm>
            <a:off x="7162800" y="41148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23" name="Rectangle 122"/>
          <p:cNvSpPr/>
          <p:nvPr>
            <p:custDataLst>
              <p:tags r:id="rId46"/>
            </p:custDataLst>
          </p:nvPr>
        </p:nvSpPr>
        <p:spPr>
          <a:xfrm>
            <a:off x="76200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24" name="Right Arrow 123"/>
          <p:cNvSpPr/>
          <p:nvPr>
            <p:custDataLst>
              <p:tags r:id="rId47"/>
            </p:custDataLst>
          </p:nvPr>
        </p:nvSpPr>
        <p:spPr>
          <a:xfrm>
            <a:off x="6553200" y="19812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ight Arrow 52"/>
          <p:cNvSpPr/>
          <p:nvPr>
            <p:custDataLst>
              <p:tags r:id="rId48"/>
            </p:custDataLst>
          </p:nvPr>
        </p:nvSpPr>
        <p:spPr>
          <a:xfrm rot="10800000">
            <a:off x="1828800" y="38100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Right Arrow 53"/>
          <p:cNvSpPr/>
          <p:nvPr>
            <p:custDataLst>
              <p:tags r:id="rId49"/>
            </p:custDataLst>
          </p:nvPr>
        </p:nvSpPr>
        <p:spPr>
          <a:xfrm rot="10800000">
            <a:off x="4191000" y="38100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Right Arrow 54"/>
          <p:cNvSpPr/>
          <p:nvPr>
            <p:custDataLst>
              <p:tags r:id="rId50"/>
            </p:custDataLst>
          </p:nvPr>
        </p:nvSpPr>
        <p:spPr>
          <a:xfrm rot="10800000">
            <a:off x="6553200" y="38100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TextBox 55"/>
          <p:cNvSpPr txBox="1"/>
          <p:nvPr>
            <p:custDataLst>
              <p:tags r:id="rId51"/>
            </p:custDataLst>
          </p:nvPr>
        </p:nvSpPr>
        <p:spPr>
          <a:xfrm>
            <a:off x="76200" y="0"/>
            <a:ext cx="7315200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Execution Planning Process Concept:</a:t>
            </a:r>
          </a:p>
          <a:p>
            <a:pPr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“Begin with the End in Mind”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7620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Execution Planning Process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graphicFrame>
        <p:nvGraphicFramePr>
          <p:cNvPr id="3" name="Diagram 2"/>
          <p:cNvGraphicFramePr/>
          <p:nvPr>
            <p:custDataLst>
              <p:tags r:id="rId2"/>
            </p:custDataLst>
          </p:nvPr>
        </p:nvGraphicFramePr>
        <p:xfrm>
          <a:off x="762000" y="1397000"/>
          <a:ext cx="5334000" cy="5003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9" r:lo="rId10" r:qs="rId11" r:cs="rId12"/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3"/>
          <a:srcRect/>
          <a:stretch>
            <a:fillRect/>
          </a:stretch>
        </p:blipFill>
        <p:spPr bwMode="auto">
          <a:xfrm>
            <a:off x="6331708" y="1935337"/>
            <a:ext cx="2736092" cy="548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4"/>
          <a:srcRect/>
          <a:stretch>
            <a:fillRect/>
          </a:stretch>
        </p:blipFill>
        <p:spPr bwMode="auto">
          <a:xfrm>
            <a:off x="6324600" y="3631093"/>
            <a:ext cx="2709045" cy="5599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28" name="Documents"/>
          <p:cNvSpPr>
            <a:spLocks noEditPoints="1" noChangeArrowheads="1"/>
          </p:cNvSpPr>
          <p:nvPr>
            <p:custDataLst>
              <p:tags r:id="rId5"/>
            </p:custDataLst>
          </p:nvPr>
        </p:nvSpPr>
        <p:spPr bwMode="auto">
          <a:xfrm>
            <a:off x="6934200" y="4648200"/>
            <a:ext cx="1276350" cy="160020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>
            <p:custDataLst>
              <p:tags r:id="rId6"/>
            </p:custDataLst>
          </p:nvPr>
        </p:nvSpPr>
        <p:spPr>
          <a:xfrm>
            <a:off x="6934200" y="4876800"/>
            <a:ext cx="1143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Project X</a:t>
            </a:r>
          </a:p>
          <a:p>
            <a:pPr algn="ctr"/>
            <a:endParaRPr lang="en-US" sz="1400" dirty="0" smtClean="0"/>
          </a:p>
          <a:p>
            <a:pPr algn="ctr"/>
            <a:r>
              <a:rPr lang="en-US" sz="1400" b="1" dirty="0" smtClean="0">
                <a:solidFill>
                  <a:schemeClr val="accent4">
                    <a:lumMod val="75000"/>
                  </a:schemeClr>
                </a:solidFill>
              </a:rPr>
              <a:t>BIM Execution Plan</a:t>
            </a:r>
            <a:endParaRPr lang="en-US" sz="14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66&quot;/&gt;&lt;/object&gt;&lt;object type=&quot;3&quot; unique_id=&quot;10005&quot;&gt;&lt;property id=&quot;20148&quot; value=&quot;5&quot;/&gt;&lt;property id=&quot;20300&quot; value=&quot;Slide 2&quot;/&gt;&lt;property id=&quot;20307&quot; value=&quot;323&quot;/&gt;&lt;/object&gt;&lt;object type=&quot;3&quot; unique_id=&quot;10006&quot;&gt;&lt;property id=&quot;20148&quot; value=&quot;5&quot;/&gt;&lt;property id=&quot;20300&quot; value=&quot;Slide 3&quot;/&gt;&lt;property id=&quot;20307&quot; value=&quot;324&quot;/&gt;&lt;/object&gt;&lt;object type=&quot;3&quot; unique_id=&quot;10007&quot;&gt;&lt;property id=&quot;20148&quot; value=&quot;5&quot;/&gt;&lt;property id=&quot;20300&quot; value=&quot;Slide 4&quot;/&gt;&lt;property id=&quot;20307&quot; value=&quot;263&quot;/&gt;&lt;/object&gt;&lt;object type=&quot;3&quot; unique_id=&quot;10008&quot;&gt;&lt;property id=&quot;20148&quot; value=&quot;5&quot;/&gt;&lt;property id=&quot;20300&quot; value=&quot;Slide 5&quot;/&gt;&lt;property id=&quot;20307&quot; value=&quot;327&quot;/&gt;&lt;/object&gt;&lt;object type=&quot;3&quot; unique_id=&quot;10009&quot;&gt;&lt;property id=&quot;20148&quot; value=&quot;5&quot;/&gt;&lt;property id=&quot;20300&quot; value=&quot;Slide 6 - &amp;quot;PROGRESS SLIDE&amp;quot;&quot;/&gt;&lt;property id=&quot;20307&quot; value=&quot;336&quot;/&gt;&lt;/object&gt;&lt;object type=&quot;3&quot; unique_id=&quot;10010&quot;&gt;&lt;property id=&quot;20148&quot; value=&quot;5&quot;/&gt;&lt;property id=&quot;20300&quot; value=&quot;Slide 7&quot;/&gt;&lt;property id=&quot;20307&quot; value=&quot;322&quot;/&gt;&lt;/object&gt;&lt;object type=&quot;3&quot; unique_id=&quot;10011&quot;&gt;&lt;property id=&quot;20148&quot; value=&quot;5&quot;/&gt;&lt;property id=&quot;20300&quot; value=&quot;Slide 8 - &amp;quot;BIM USE from WIKI&amp;quot;&quot;/&gt;&lt;property id=&quot;20307&quot; value=&quot;338&quot;/&gt;&lt;/object&gt;&lt;object type=&quot;3&quot; unique_id=&quot;10012&quot;&gt;&lt;property id=&quot;20148&quot; value=&quot;5&quot;/&gt;&lt;property id=&quot;20300&quot; value=&quot;Slide 9&quot;/&gt;&lt;property id=&quot;20307&quot; value=&quot;293&quot;/&gt;&lt;/object&gt;&lt;object type=&quot;3&quot; unique_id=&quot;10013&quot;&gt;&lt;property id=&quot;20148&quot; value=&quot;5&quot;/&gt;&lt;property id=&quot;20300&quot; value=&quot;Slide 10&quot;/&gt;&lt;property id=&quot;20307&quot; value=&quot;291&quot;/&gt;&lt;/object&gt;&lt;object type=&quot;3&quot; unique_id=&quot;10014&quot;&gt;&lt;property id=&quot;20148&quot; value=&quot;5&quot;/&gt;&lt;property id=&quot;20300&quot; value=&quot;Slide 11&quot;/&gt;&lt;property id=&quot;20307&quot; value=&quot;333&quot;/&gt;&lt;/object&gt;&lt;object type=&quot;3&quot; unique_id=&quot;10015&quot;&gt;&lt;property id=&quot;20148&quot; value=&quot;5&quot;/&gt;&lt;property id=&quot;20300&quot; value=&quot;Slide 12&quot;/&gt;&lt;property id=&quot;20307&quot; value=&quot;334&quot;/&gt;&lt;/object&gt;&lt;object type=&quot;3&quot; unique_id=&quot;10016&quot;&gt;&lt;property id=&quot;20148&quot; value=&quot;5&quot;/&gt;&lt;property id=&quot;20300&quot; value=&quot;Slide 13&quot;/&gt;&lt;property id=&quot;20307&quot; value=&quot;313&quot;/&gt;&lt;/object&gt;&lt;object type=&quot;3&quot; unique_id=&quot;10017&quot;&gt;&lt;property id=&quot;20148&quot; value=&quot;5&quot;/&gt;&lt;property id=&quot;20300&quot; value=&quot;Slide 14&quot;/&gt;&lt;property id=&quot;20307&quot; value=&quot;325&quot;/&gt;&lt;/object&gt;&lt;object type=&quot;3&quot; unique_id=&quot;10018&quot;&gt;&lt;property id=&quot;20148&quot; value=&quot;5&quot;/&gt;&lt;property id=&quot;20300&quot; value=&quot;Slide 15&quot;/&gt;&lt;property id=&quot;20307&quot; value=&quot;326&quot;/&gt;&lt;/object&gt;&lt;object type=&quot;3&quot; unique_id=&quot;10019&quot;&gt;&lt;property id=&quot;20148&quot; value=&quot;5&quot;/&gt;&lt;property id=&quot;20300&quot; value=&quot;Slide 16&quot;/&gt;&lt;property id=&quot;20307&quot; value=&quot;318&quot;/&gt;&lt;/object&gt;&lt;object type=&quot;3&quot; unique_id=&quot;10020&quot;&gt;&lt;property id=&quot;20148&quot; value=&quot;5&quot;/&gt;&lt;property id=&quot;20300&quot; value=&quot;Slide 17&quot;/&gt;&lt;property id=&quot;20307&quot; value=&quot;317&quot;/&gt;&lt;/object&gt;&lt;object type=&quot;3&quot; unique_id=&quot;10021&quot;&gt;&lt;property id=&quot;20148&quot; value=&quot;5&quot;/&gt;&lt;property id=&quot;20300&quot; value=&quot;Slide 18&quot;/&gt;&lt;property id=&quot;20307&quot; value=&quot;330&quot;/&gt;&lt;/object&gt;&lt;object type=&quot;3&quot; unique_id=&quot;10022&quot;&gt;&lt;property id=&quot;20148&quot; value=&quot;5&quot;/&gt;&lt;property id=&quot;20300&quot; value=&quot;Slide 19&quot;/&gt;&lt;property id=&quot;20307&quot; value=&quot;335&quot;/&gt;&lt;/object&gt;&lt;object type=&quot;3&quot; unique_id=&quot;10023&quot;&gt;&lt;property id=&quot;20148&quot; value=&quot;5&quot;/&gt;&lt;property id=&quot;20300&quot; value=&quot;Slide 20&quot;/&gt;&lt;property id=&quot;20307&quot; value=&quot;328&quot;/&gt;&lt;/object&gt;&lt;object type=&quot;3&quot; unique_id=&quot;10024&quot;&gt;&lt;property id=&quot;20148&quot; value=&quot;5&quot;/&gt;&lt;property id=&quot;20300&quot; value=&quot;Slide 21&quot;/&gt;&lt;property id=&quot;20307&quot; value=&quot;332&quot;/&gt;&lt;/object&gt;&lt;object type=&quot;3&quot; unique_id=&quot;10025&quot;&gt;&lt;property id=&quot;20148&quot; value=&quot;5&quot;/&gt;&lt;property id=&quot;20300&quot; value=&quot;Slide 22&quot;/&gt;&lt;property id=&quot;20307&quot; value=&quot;329&quot;/&gt;&lt;/object&gt;&lt;object type=&quot;3&quot; unique_id=&quot;10026&quot;&gt;&lt;property id=&quot;20148&quot; value=&quot;5&quot;/&gt;&lt;property id=&quot;20300&quot; value=&quot;Slide 23&quot;/&gt;&lt;property id=&quot;20307&quot; value=&quot;331&quot;/&gt;&lt;/object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PACE_Focus_Group_(2)_Revised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PACE_Focus_Group_(2)_Revised</Template>
  <TotalTime>254</TotalTime>
  <Words>1009</Words>
  <Application>Microsoft Office PowerPoint</Application>
  <PresentationFormat>On-screen Show (4:3)</PresentationFormat>
  <Paragraphs>243</Paragraphs>
  <Slides>19</Slides>
  <Notes>19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PACE_Focus_Group_(2)_Revised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20</cp:revision>
  <dcterms:created xsi:type="dcterms:W3CDTF">2008-10-29T14:28:29Z</dcterms:created>
  <dcterms:modified xsi:type="dcterms:W3CDTF">2008-10-31T16:47:03Z</dcterms:modified>
</cp:coreProperties>
</file>